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-1291579"/>
            <a:ext cx="29260800" cy="19507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921000" y="330200"/>
            <a:ext cx="18542000" cy="9207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8016875" y="-63500"/>
            <a:ext cx="19831050" cy="13220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972675" y="2125132"/>
            <a:ext cx="16402050" cy="10934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290800" y="6870700"/>
            <a:ext cx="8343900" cy="5562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316200" y="952500"/>
            <a:ext cx="8305800" cy="5537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9900" y="-258233"/>
            <a:ext cx="20065999" cy="1337733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Encouragement.jpg" descr="Encoura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9984" y="4996231"/>
            <a:ext cx="11168034" cy="7901566"/>
          </a:xfrm>
          <a:prstGeom prst="rect">
            <a:avLst/>
          </a:prstGeom>
          <a:ln w="165100">
            <a:solidFill>
              <a:srgbClr val="4F8F00"/>
            </a:solidFill>
            <a:miter lim="400000"/>
          </a:ln>
        </p:spPr>
      </p:pic>
      <p:sp>
        <p:nvSpPr>
          <p:cNvPr id="120" name="A Daily Ministry"/>
          <p:cNvSpPr txBox="1"/>
          <p:nvPr/>
        </p:nvSpPr>
        <p:spPr>
          <a:xfrm>
            <a:off x="1013791" y="4921274"/>
            <a:ext cx="10177670" cy="3642023"/>
          </a:xfrm>
          <a:prstGeom prst="rect">
            <a:avLst/>
          </a:prstGeom>
          <a:ln w="165100">
            <a:solidFill>
              <a:srgbClr val="4F8F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500"/>
            </a:lvl1pPr>
          </a:lstStyle>
          <a:p>
            <a:r>
              <a:rPr lang="en-US" dirty="0"/>
              <a:t>Activity of an Encourager</a:t>
            </a:r>
            <a:endParaRPr dirty="0"/>
          </a:p>
        </p:txBody>
      </p:sp>
      <p:sp>
        <p:nvSpPr>
          <p:cNvPr id="4" name="A Daily Ministry">
            <a:extLst>
              <a:ext uri="{FF2B5EF4-FFF2-40B4-BE49-F238E27FC236}">
                <a16:creationId xmlns:a16="http://schemas.microsoft.com/office/drawing/2014/main" id="{D5E68DB6-6E61-4AD8-BAF5-102A863BCC55}"/>
              </a:ext>
            </a:extLst>
          </p:cNvPr>
          <p:cNvSpPr txBox="1"/>
          <p:nvPr/>
        </p:nvSpPr>
        <p:spPr>
          <a:xfrm>
            <a:off x="3788664" y="1491347"/>
            <a:ext cx="17111472" cy="2002336"/>
          </a:xfrm>
          <a:prstGeom prst="rect">
            <a:avLst/>
          </a:prstGeom>
          <a:ln w="165100">
            <a:solidFill>
              <a:srgbClr val="4F8F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500"/>
            </a:lvl1pPr>
          </a:lstStyle>
          <a:p>
            <a:r>
              <a:t>A Daily Ministry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“You can nip discouragement in the bud by helping those around you bloom”"/>
          <p:cNvSpPr txBox="1">
            <a:spLocks noGrp="1"/>
          </p:cNvSpPr>
          <p:nvPr>
            <p:ph type="title"/>
          </p:nvPr>
        </p:nvSpPr>
        <p:spPr>
          <a:xfrm>
            <a:off x="1777999" y="1210936"/>
            <a:ext cx="20828001" cy="4648201"/>
          </a:xfrm>
          <a:prstGeom prst="rect">
            <a:avLst/>
          </a:prstGeom>
          <a:ln w="165100">
            <a:solidFill>
              <a:srgbClr val="4F8F00"/>
            </a:solidFill>
          </a:ln>
        </p:spPr>
        <p:txBody>
          <a:bodyPr/>
          <a:lstStyle/>
          <a:p>
            <a:pPr defTabSz="693419">
              <a:defRPr sz="9407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“You can nip discouragement in the </a:t>
            </a:r>
            <a:r>
              <a:rPr u="sng"/>
              <a:t>bud</a:t>
            </a:r>
            <a:r>
              <a:t> by helping those around you </a:t>
            </a:r>
            <a:r>
              <a:rPr u="sng"/>
              <a:t>bloom</a:t>
            </a:r>
            <a:r>
              <a:t>” </a:t>
            </a:r>
          </a:p>
        </p:txBody>
      </p:sp>
      <p:sp>
        <p:nvSpPr>
          <p:cNvPr id="123" name="Tree"/>
          <p:cNvSpPr/>
          <p:nvPr/>
        </p:nvSpPr>
        <p:spPr>
          <a:xfrm>
            <a:off x="17792852" y="6962830"/>
            <a:ext cx="4715976" cy="5926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599" extrusionOk="0">
                <a:moveTo>
                  <a:pt x="8459" y="0"/>
                </a:moveTo>
                <a:cubicBezTo>
                  <a:pt x="8430" y="17"/>
                  <a:pt x="8385" y="18"/>
                  <a:pt x="8353" y="33"/>
                </a:cubicBezTo>
                <a:cubicBezTo>
                  <a:pt x="8261" y="78"/>
                  <a:pt x="8167" y="149"/>
                  <a:pt x="8141" y="246"/>
                </a:cubicBezTo>
                <a:cubicBezTo>
                  <a:pt x="8125" y="312"/>
                  <a:pt x="8192" y="361"/>
                  <a:pt x="8214" y="402"/>
                </a:cubicBezTo>
                <a:cubicBezTo>
                  <a:pt x="8257" y="487"/>
                  <a:pt x="8232" y="654"/>
                  <a:pt x="8165" y="695"/>
                </a:cubicBezTo>
                <a:cubicBezTo>
                  <a:pt x="7901" y="855"/>
                  <a:pt x="7751" y="471"/>
                  <a:pt x="7483" y="603"/>
                </a:cubicBezTo>
                <a:cubicBezTo>
                  <a:pt x="7292" y="697"/>
                  <a:pt x="7290" y="946"/>
                  <a:pt x="7099" y="1039"/>
                </a:cubicBezTo>
                <a:cubicBezTo>
                  <a:pt x="6900" y="1137"/>
                  <a:pt x="6622" y="966"/>
                  <a:pt x="6475" y="1136"/>
                </a:cubicBezTo>
                <a:cubicBezTo>
                  <a:pt x="6388" y="1235"/>
                  <a:pt x="6463" y="1349"/>
                  <a:pt x="6426" y="1481"/>
                </a:cubicBezTo>
                <a:cubicBezTo>
                  <a:pt x="6398" y="1579"/>
                  <a:pt x="6346" y="1657"/>
                  <a:pt x="6237" y="1689"/>
                </a:cubicBezTo>
                <a:cubicBezTo>
                  <a:pt x="6076" y="1737"/>
                  <a:pt x="5956" y="1644"/>
                  <a:pt x="5848" y="1611"/>
                </a:cubicBezTo>
                <a:cubicBezTo>
                  <a:pt x="5762" y="1585"/>
                  <a:pt x="5646" y="1565"/>
                  <a:pt x="5539" y="1565"/>
                </a:cubicBezTo>
                <a:cubicBezTo>
                  <a:pt x="5464" y="1624"/>
                  <a:pt x="5379" y="1692"/>
                  <a:pt x="5261" y="1714"/>
                </a:cubicBezTo>
                <a:cubicBezTo>
                  <a:pt x="5120" y="1741"/>
                  <a:pt x="4959" y="1677"/>
                  <a:pt x="4863" y="1734"/>
                </a:cubicBezTo>
                <a:cubicBezTo>
                  <a:pt x="4686" y="1785"/>
                  <a:pt x="4799" y="2053"/>
                  <a:pt x="4700" y="2162"/>
                </a:cubicBezTo>
                <a:cubicBezTo>
                  <a:pt x="4661" y="2206"/>
                  <a:pt x="4580" y="2233"/>
                  <a:pt x="4505" y="2247"/>
                </a:cubicBezTo>
                <a:cubicBezTo>
                  <a:pt x="4434" y="2260"/>
                  <a:pt x="4370" y="2236"/>
                  <a:pt x="4327" y="2267"/>
                </a:cubicBezTo>
                <a:cubicBezTo>
                  <a:pt x="4227" y="2294"/>
                  <a:pt x="4275" y="2389"/>
                  <a:pt x="4238" y="2468"/>
                </a:cubicBezTo>
                <a:cubicBezTo>
                  <a:pt x="4191" y="2569"/>
                  <a:pt x="4058" y="2610"/>
                  <a:pt x="3992" y="2695"/>
                </a:cubicBezTo>
                <a:cubicBezTo>
                  <a:pt x="3972" y="2722"/>
                  <a:pt x="3959" y="2770"/>
                  <a:pt x="3986" y="2798"/>
                </a:cubicBezTo>
                <a:cubicBezTo>
                  <a:pt x="4059" y="2958"/>
                  <a:pt x="4397" y="2807"/>
                  <a:pt x="4547" y="2889"/>
                </a:cubicBezTo>
                <a:cubicBezTo>
                  <a:pt x="4665" y="2953"/>
                  <a:pt x="4571" y="3066"/>
                  <a:pt x="4571" y="3175"/>
                </a:cubicBezTo>
                <a:cubicBezTo>
                  <a:pt x="4590" y="3194"/>
                  <a:pt x="4609" y="3215"/>
                  <a:pt x="4628" y="3234"/>
                </a:cubicBezTo>
                <a:cubicBezTo>
                  <a:pt x="4735" y="3298"/>
                  <a:pt x="4862" y="3330"/>
                  <a:pt x="4848" y="3474"/>
                </a:cubicBezTo>
                <a:cubicBezTo>
                  <a:pt x="4803" y="3508"/>
                  <a:pt x="4772" y="3538"/>
                  <a:pt x="4700" y="3552"/>
                </a:cubicBezTo>
                <a:cubicBezTo>
                  <a:pt x="4588" y="3574"/>
                  <a:pt x="4456" y="3531"/>
                  <a:pt x="4376" y="3513"/>
                </a:cubicBezTo>
                <a:cubicBezTo>
                  <a:pt x="4149" y="3464"/>
                  <a:pt x="3817" y="3477"/>
                  <a:pt x="3709" y="3598"/>
                </a:cubicBezTo>
                <a:cubicBezTo>
                  <a:pt x="3589" y="3731"/>
                  <a:pt x="3770" y="3895"/>
                  <a:pt x="3806" y="4012"/>
                </a:cubicBezTo>
                <a:cubicBezTo>
                  <a:pt x="3803" y="4083"/>
                  <a:pt x="3800" y="4155"/>
                  <a:pt x="3798" y="4227"/>
                </a:cubicBezTo>
                <a:cubicBezTo>
                  <a:pt x="3798" y="4294"/>
                  <a:pt x="3826" y="4376"/>
                  <a:pt x="3783" y="4421"/>
                </a:cubicBezTo>
                <a:cubicBezTo>
                  <a:pt x="3753" y="4488"/>
                  <a:pt x="3639" y="4476"/>
                  <a:pt x="3571" y="4512"/>
                </a:cubicBezTo>
                <a:cubicBezTo>
                  <a:pt x="3490" y="4555"/>
                  <a:pt x="3456" y="4628"/>
                  <a:pt x="3342" y="4649"/>
                </a:cubicBezTo>
                <a:cubicBezTo>
                  <a:pt x="3224" y="4671"/>
                  <a:pt x="3170" y="4580"/>
                  <a:pt x="3130" y="4533"/>
                </a:cubicBezTo>
                <a:cubicBezTo>
                  <a:pt x="3063" y="4453"/>
                  <a:pt x="2866" y="4232"/>
                  <a:pt x="2667" y="4272"/>
                </a:cubicBezTo>
                <a:cubicBezTo>
                  <a:pt x="2585" y="4288"/>
                  <a:pt x="2495" y="4332"/>
                  <a:pt x="2463" y="4389"/>
                </a:cubicBezTo>
                <a:cubicBezTo>
                  <a:pt x="2436" y="4437"/>
                  <a:pt x="2457" y="4490"/>
                  <a:pt x="2440" y="4551"/>
                </a:cubicBezTo>
                <a:cubicBezTo>
                  <a:pt x="2417" y="4634"/>
                  <a:pt x="2376" y="4717"/>
                  <a:pt x="2302" y="4759"/>
                </a:cubicBezTo>
                <a:cubicBezTo>
                  <a:pt x="2247" y="4791"/>
                  <a:pt x="2129" y="4814"/>
                  <a:pt x="2033" y="4791"/>
                </a:cubicBezTo>
                <a:cubicBezTo>
                  <a:pt x="1997" y="4783"/>
                  <a:pt x="1939" y="4759"/>
                  <a:pt x="1879" y="4773"/>
                </a:cubicBezTo>
                <a:cubicBezTo>
                  <a:pt x="1806" y="4789"/>
                  <a:pt x="1753" y="4846"/>
                  <a:pt x="1692" y="4876"/>
                </a:cubicBezTo>
                <a:cubicBezTo>
                  <a:pt x="1601" y="4920"/>
                  <a:pt x="1481" y="4931"/>
                  <a:pt x="1398" y="4981"/>
                </a:cubicBezTo>
                <a:cubicBezTo>
                  <a:pt x="1375" y="4994"/>
                  <a:pt x="1368" y="5021"/>
                  <a:pt x="1349" y="5038"/>
                </a:cubicBezTo>
                <a:cubicBezTo>
                  <a:pt x="1349" y="5065"/>
                  <a:pt x="1351" y="5077"/>
                  <a:pt x="1366" y="5091"/>
                </a:cubicBezTo>
                <a:cubicBezTo>
                  <a:pt x="1388" y="5137"/>
                  <a:pt x="1444" y="5134"/>
                  <a:pt x="1497" y="5155"/>
                </a:cubicBezTo>
                <a:cubicBezTo>
                  <a:pt x="1568" y="5183"/>
                  <a:pt x="1616" y="5214"/>
                  <a:pt x="1644" y="5278"/>
                </a:cubicBezTo>
                <a:cubicBezTo>
                  <a:pt x="1655" y="5305"/>
                  <a:pt x="1666" y="5336"/>
                  <a:pt x="1644" y="5363"/>
                </a:cubicBezTo>
                <a:cubicBezTo>
                  <a:pt x="1612" y="5489"/>
                  <a:pt x="1370" y="5457"/>
                  <a:pt x="1317" y="5571"/>
                </a:cubicBezTo>
                <a:cubicBezTo>
                  <a:pt x="1240" y="5737"/>
                  <a:pt x="1504" y="5899"/>
                  <a:pt x="1635" y="5927"/>
                </a:cubicBezTo>
                <a:cubicBezTo>
                  <a:pt x="1749" y="5952"/>
                  <a:pt x="1826" y="5888"/>
                  <a:pt x="1896" y="5870"/>
                </a:cubicBezTo>
                <a:cubicBezTo>
                  <a:pt x="1942" y="5858"/>
                  <a:pt x="1987" y="5868"/>
                  <a:pt x="2033" y="5870"/>
                </a:cubicBezTo>
                <a:cubicBezTo>
                  <a:pt x="2058" y="5885"/>
                  <a:pt x="2083" y="5900"/>
                  <a:pt x="2107" y="5916"/>
                </a:cubicBezTo>
                <a:cubicBezTo>
                  <a:pt x="2185" y="6007"/>
                  <a:pt x="2091" y="6112"/>
                  <a:pt x="2065" y="6195"/>
                </a:cubicBezTo>
                <a:cubicBezTo>
                  <a:pt x="2036" y="6289"/>
                  <a:pt x="2113" y="6333"/>
                  <a:pt x="2131" y="6389"/>
                </a:cubicBezTo>
                <a:cubicBezTo>
                  <a:pt x="2148" y="6444"/>
                  <a:pt x="2094" y="6496"/>
                  <a:pt x="2082" y="6538"/>
                </a:cubicBezTo>
                <a:cubicBezTo>
                  <a:pt x="2071" y="6575"/>
                  <a:pt x="2092" y="6617"/>
                  <a:pt x="2099" y="6643"/>
                </a:cubicBezTo>
                <a:cubicBezTo>
                  <a:pt x="2126" y="6739"/>
                  <a:pt x="2057" y="6824"/>
                  <a:pt x="1993" y="6851"/>
                </a:cubicBezTo>
                <a:cubicBezTo>
                  <a:pt x="1752" y="6952"/>
                  <a:pt x="1622" y="6709"/>
                  <a:pt x="1383" y="6753"/>
                </a:cubicBezTo>
                <a:cubicBezTo>
                  <a:pt x="1248" y="6777"/>
                  <a:pt x="1071" y="6855"/>
                  <a:pt x="1146" y="7018"/>
                </a:cubicBezTo>
                <a:cubicBezTo>
                  <a:pt x="1189" y="7111"/>
                  <a:pt x="1404" y="7301"/>
                  <a:pt x="1601" y="7265"/>
                </a:cubicBezTo>
                <a:cubicBezTo>
                  <a:pt x="1701" y="7246"/>
                  <a:pt x="1839" y="7157"/>
                  <a:pt x="1959" y="7219"/>
                </a:cubicBezTo>
                <a:cubicBezTo>
                  <a:pt x="2115" y="7300"/>
                  <a:pt x="2032" y="7519"/>
                  <a:pt x="2205" y="7578"/>
                </a:cubicBezTo>
                <a:cubicBezTo>
                  <a:pt x="2424" y="7651"/>
                  <a:pt x="2911" y="7641"/>
                  <a:pt x="2895" y="7868"/>
                </a:cubicBezTo>
                <a:cubicBezTo>
                  <a:pt x="2847" y="7904"/>
                  <a:pt x="2819" y="7933"/>
                  <a:pt x="2741" y="7948"/>
                </a:cubicBezTo>
                <a:cubicBezTo>
                  <a:pt x="2601" y="7974"/>
                  <a:pt x="2449" y="7912"/>
                  <a:pt x="2334" y="7953"/>
                </a:cubicBezTo>
                <a:cubicBezTo>
                  <a:pt x="2209" y="7997"/>
                  <a:pt x="2215" y="8167"/>
                  <a:pt x="2016" y="8207"/>
                </a:cubicBezTo>
                <a:cubicBezTo>
                  <a:pt x="1873" y="8235"/>
                  <a:pt x="1783" y="8132"/>
                  <a:pt x="1707" y="8097"/>
                </a:cubicBezTo>
                <a:cubicBezTo>
                  <a:pt x="1603" y="8048"/>
                  <a:pt x="1436" y="8101"/>
                  <a:pt x="1366" y="8142"/>
                </a:cubicBezTo>
                <a:cubicBezTo>
                  <a:pt x="1342" y="8156"/>
                  <a:pt x="1330" y="8183"/>
                  <a:pt x="1309" y="8200"/>
                </a:cubicBezTo>
                <a:cubicBezTo>
                  <a:pt x="1309" y="8219"/>
                  <a:pt x="1309" y="8239"/>
                  <a:pt x="1309" y="8259"/>
                </a:cubicBezTo>
                <a:cubicBezTo>
                  <a:pt x="1336" y="8280"/>
                  <a:pt x="1353" y="8312"/>
                  <a:pt x="1383" y="8330"/>
                </a:cubicBezTo>
                <a:cubicBezTo>
                  <a:pt x="1433" y="8359"/>
                  <a:pt x="1598" y="8433"/>
                  <a:pt x="1521" y="8513"/>
                </a:cubicBezTo>
                <a:cubicBezTo>
                  <a:pt x="1467" y="8639"/>
                  <a:pt x="1114" y="8542"/>
                  <a:pt x="1048" y="8693"/>
                </a:cubicBezTo>
                <a:cubicBezTo>
                  <a:pt x="995" y="8755"/>
                  <a:pt x="1063" y="8845"/>
                  <a:pt x="1097" y="8881"/>
                </a:cubicBezTo>
                <a:cubicBezTo>
                  <a:pt x="1138" y="8924"/>
                  <a:pt x="1275" y="8996"/>
                  <a:pt x="1334" y="9032"/>
                </a:cubicBezTo>
                <a:cubicBezTo>
                  <a:pt x="1438" y="9094"/>
                  <a:pt x="1502" y="9186"/>
                  <a:pt x="1586" y="9265"/>
                </a:cubicBezTo>
                <a:cubicBezTo>
                  <a:pt x="1587" y="9412"/>
                  <a:pt x="1433" y="9383"/>
                  <a:pt x="1326" y="9441"/>
                </a:cubicBezTo>
                <a:cubicBezTo>
                  <a:pt x="1238" y="9489"/>
                  <a:pt x="1190" y="9573"/>
                  <a:pt x="1082" y="9610"/>
                </a:cubicBezTo>
                <a:cubicBezTo>
                  <a:pt x="989" y="9642"/>
                  <a:pt x="848" y="9610"/>
                  <a:pt x="756" y="9642"/>
                </a:cubicBezTo>
                <a:cubicBezTo>
                  <a:pt x="728" y="9732"/>
                  <a:pt x="793" y="9772"/>
                  <a:pt x="813" y="9855"/>
                </a:cubicBezTo>
                <a:cubicBezTo>
                  <a:pt x="837" y="9954"/>
                  <a:pt x="717" y="10040"/>
                  <a:pt x="782" y="10141"/>
                </a:cubicBezTo>
                <a:cubicBezTo>
                  <a:pt x="836" y="10226"/>
                  <a:pt x="962" y="10210"/>
                  <a:pt x="1091" y="10239"/>
                </a:cubicBezTo>
                <a:cubicBezTo>
                  <a:pt x="1164" y="10260"/>
                  <a:pt x="1236" y="10281"/>
                  <a:pt x="1309" y="10303"/>
                </a:cubicBezTo>
                <a:cubicBezTo>
                  <a:pt x="1361" y="10313"/>
                  <a:pt x="1458" y="10305"/>
                  <a:pt x="1497" y="10298"/>
                </a:cubicBezTo>
                <a:cubicBezTo>
                  <a:pt x="1563" y="10294"/>
                  <a:pt x="1627" y="10289"/>
                  <a:pt x="1692" y="10284"/>
                </a:cubicBezTo>
                <a:cubicBezTo>
                  <a:pt x="1773" y="10268"/>
                  <a:pt x="1865" y="10243"/>
                  <a:pt x="1944" y="10225"/>
                </a:cubicBezTo>
                <a:cubicBezTo>
                  <a:pt x="2121" y="10186"/>
                  <a:pt x="2333" y="10172"/>
                  <a:pt x="2408" y="10291"/>
                </a:cubicBezTo>
                <a:cubicBezTo>
                  <a:pt x="2419" y="10308"/>
                  <a:pt x="2437" y="10354"/>
                  <a:pt x="2423" y="10388"/>
                </a:cubicBezTo>
                <a:cubicBezTo>
                  <a:pt x="2393" y="10463"/>
                  <a:pt x="2281" y="10510"/>
                  <a:pt x="2196" y="10545"/>
                </a:cubicBezTo>
                <a:cubicBezTo>
                  <a:pt x="2041" y="10610"/>
                  <a:pt x="1692" y="10709"/>
                  <a:pt x="1601" y="10810"/>
                </a:cubicBezTo>
                <a:cubicBezTo>
                  <a:pt x="1487" y="10937"/>
                  <a:pt x="1624" y="11126"/>
                  <a:pt x="1383" y="11174"/>
                </a:cubicBezTo>
                <a:cubicBezTo>
                  <a:pt x="1127" y="11225"/>
                  <a:pt x="1060" y="10918"/>
                  <a:pt x="782" y="10986"/>
                </a:cubicBezTo>
                <a:cubicBezTo>
                  <a:pt x="747" y="10994"/>
                  <a:pt x="704" y="11015"/>
                  <a:pt x="676" y="11032"/>
                </a:cubicBezTo>
                <a:cubicBezTo>
                  <a:pt x="608" y="11072"/>
                  <a:pt x="552" y="11164"/>
                  <a:pt x="530" y="11238"/>
                </a:cubicBezTo>
                <a:cubicBezTo>
                  <a:pt x="498" y="11344"/>
                  <a:pt x="549" y="11426"/>
                  <a:pt x="487" y="11505"/>
                </a:cubicBezTo>
                <a:cubicBezTo>
                  <a:pt x="446" y="11557"/>
                  <a:pt x="365" y="11603"/>
                  <a:pt x="284" y="11622"/>
                </a:cubicBezTo>
                <a:cubicBezTo>
                  <a:pt x="199" y="11642"/>
                  <a:pt x="112" y="11633"/>
                  <a:pt x="57" y="11674"/>
                </a:cubicBezTo>
                <a:cubicBezTo>
                  <a:pt x="24" y="11700"/>
                  <a:pt x="-26" y="11764"/>
                  <a:pt x="17" y="11810"/>
                </a:cubicBezTo>
                <a:cubicBezTo>
                  <a:pt x="47" y="11877"/>
                  <a:pt x="152" y="11887"/>
                  <a:pt x="235" y="11914"/>
                </a:cubicBezTo>
                <a:cubicBezTo>
                  <a:pt x="347" y="11951"/>
                  <a:pt x="499" y="11999"/>
                  <a:pt x="553" y="12083"/>
                </a:cubicBezTo>
                <a:cubicBezTo>
                  <a:pt x="646" y="12230"/>
                  <a:pt x="405" y="12289"/>
                  <a:pt x="455" y="12440"/>
                </a:cubicBezTo>
                <a:cubicBezTo>
                  <a:pt x="493" y="12551"/>
                  <a:pt x="631" y="12594"/>
                  <a:pt x="684" y="12694"/>
                </a:cubicBezTo>
                <a:cubicBezTo>
                  <a:pt x="718" y="12759"/>
                  <a:pt x="716" y="12836"/>
                  <a:pt x="782" y="12875"/>
                </a:cubicBezTo>
                <a:cubicBezTo>
                  <a:pt x="881" y="12933"/>
                  <a:pt x="1183" y="12885"/>
                  <a:pt x="1317" y="12861"/>
                </a:cubicBezTo>
                <a:cubicBezTo>
                  <a:pt x="1458" y="12837"/>
                  <a:pt x="1621" y="12875"/>
                  <a:pt x="1650" y="12946"/>
                </a:cubicBezTo>
                <a:cubicBezTo>
                  <a:pt x="1669" y="12967"/>
                  <a:pt x="1661" y="12982"/>
                  <a:pt x="1658" y="13012"/>
                </a:cubicBezTo>
                <a:cubicBezTo>
                  <a:pt x="1638" y="13029"/>
                  <a:pt x="1626" y="13056"/>
                  <a:pt x="1601" y="13069"/>
                </a:cubicBezTo>
                <a:cubicBezTo>
                  <a:pt x="1485" y="13132"/>
                  <a:pt x="1300" y="13128"/>
                  <a:pt x="1171" y="13181"/>
                </a:cubicBezTo>
                <a:cubicBezTo>
                  <a:pt x="1068" y="13223"/>
                  <a:pt x="984" y="13292"/>
                  <a:pt x="871" y="13330"/>
                </a:cubicBezTo>
                <a:cubicBezTo>
                  <a:pt x="732" y="13375"/>
                  <a:pt x="478" y="13423"/>
                  <a:pt x="544" y="13602"/>
                </a:cubicBezTo>
                <a:cubicBezTo>
                  <a:pt x="586" y="13713"/>
                  <a:pt x="766" y="13736"/>
                  <a:pt x="805" y="13849"/>
                </a:cubicBezTo>
                <a:cubicBezTo>
                  <a:pt x="841" y="13952"/>
                  <a:pt x="704" y="14022"/>
                  <a:pt x="782" y="14116"/>
                </a:cubicBezTo>
                <a:cubicBezTo>
                  <a:pt x="893" y="14249"/>
                  <a:pt x="1304" y="14157"/>
                  <a:pt x="1375" y="14322"/>
                </a:cubicBezTo>
                <a:cubicBezTo>
                  <a:pt x="1451" y="14403"/>
                  <a:pt x="1338" y="14495"/>
                  <a:pt x="1286" y="14537"/>
                </a:cubicBezTo>
                <a:cubicBezTo>
                  <a:pt x="1158" y="14637"/>
                  <a:pt x="867" y="14805"/>
                  <a:pt x="985" y="15030"/>
                </a:cubicBezTo>
                <a:cubicBezTo>
                  <a:pt x="1034" y="15123"/>
                  <a:pt x="1204" y="15206"/>
                  <a:pt x="1383" y="15147"/>
                </a:cubicBezTo>
                <a:cubicBezTo>
                  <a:pt x="1445" y="15127"/>
                  <a:pt x="1492" y="15082"/>
                  <a:pt x="1546" y="15056"/>
                </a:cubicBezTo>
                <a:cubicBezTo>
                  <a:pt x="1601" y="15029"/>
                  <a:pt x="1664" y="15018"/>
                  <a:pt x="1701" y="14978"/>
                </a:cubicBezTo>
                <a:cubicBezTo>
                  <a:pt x="1740" y="14936"/>
                  <a:pt x="1766" y="14882"/>
                  <a:pt x="1822" y="14855"/>
                </a:cubicBezTo>
                <a:cubicBezTo>
                  <a:pt x="1866" y="14832"/>
                  <a:pt x="1919" y="14840"/>
                  <a:pt x="1976" y="14843"/>
                </a:cubicBezTo>
                <a:cubicBezTo>
                  <a:pt x="2012" y="14870"/>
                  <a:pt x="2061" y="14888"/>
                  <a:pt x="2082" y="14927"/>
                </a:cubicBezTo>
                <a:cubicBezTo>
                  <a:pt x="2126" y="15008"/>
                  <a:pt x="2106" y="15080"/>
                  <a:pt x="2205" y="15115"/>
                </a:cubicBezTo>
                <a:cubicBezTo>
                  <a:pt x="2262" y="15128"/>
                  <a:pt x="2317" y="15141"/>
                  <a:pt x="2374" y="15154"/>
                </a:cubicBezTo>
                <a:cubicBezTo>
                  <a:pt x="2528" y="15182"/>
                  <a:pt x="2685" y="15064"/>
                  <a:pt x="2766" y="15211"/>
                </a:cubicBezTo>
                <a:cubicBezTo>
                  <a:pt x="2805" y="15281"/>
                  <a:pt x="2763" y="15373"/>
                  <a:pt x="2789" y="15458"/>
                </a:cubicBezTo>
                <a:cubicBezTo>
                  <a:pt x="2827" y="15580"/>
                  <a:pt x="2987" y="15649"/>
                  <a:pt x="2847" y="15796"/>
                </a:cubicBezTo>
                <a:cubicBezTo>
                  <a:pt x="2783" y="15863"/>
                  <a:pt x="2619" y="15863"/>
                  <a:pt x="2569" y="15940"/>
                </a:cubicBezTo>
                <a:cubicBezTo>
                  <a:pt x="2495" y="16055"/>
                  <a:pt x="2618" y="16206"/>
                  <a:pt x="2709" y="16238"/>
                </a:cubicBezTo>
                <a:cubicBezTo>
                  <a:pt x="2909" y="16309"/>
                  <a:pt x="3149" y="16155"/>
                  <a:pt x="3359" y="16226"/>
                </a:cubicBezTo>
                <a:cubicBezTo>
                  <a:pt x="3504" y="16274"/>
                  <a:pt x="3571" y="16386"/>
                  <a:pt x="3774" y="16375"/>
                </a:cubicBezTo>
                <a:cubicBezTo>
                  <a:pt x="3801" y="16353"/>
                  <a:pt x="3841" y="16340"/>
                  <a:pt x="3863" y="16315"/>
                </a:cubicBezTo>
                <a:cubicBezTo>
                  <a:pt x="3898" y="16278"/>
                  <a:pt x="3921" y="16231"/>
                  <a:pt x="3969" y="16206"/>
                </a:cubicBezTo>
                <a:cubicBezTo>
                  <a:pt x="4036" y="16170"/>
                  <a:pt x="4135" y="16164"/>
                  <a:pt x="4204" y="16134"/>
                </a:cubicBezTo>
                <a:cubicBezTo>
                  <a:pt x="4278" y="16102"/>
                  <a:pt x="4392" y="16051"/>
                  <a:pt x="4490" y="16107"/>
                </a:cubicBezTo>
                <a:cubicBezTo>
                  <a:pt x="4612" y="16178"/>
                  <a:pt x="4587" y="16368"/>
                  <a:pt x="4717" y="16432"/>
                </a:cubicBezTo>
                <a:cubicBezTo>
                  <a:pt x="4898" y="16522"/>
                  <a:pt x="5087" y="16369"/>
                  <a:pt x="5270" y="16413"/>
                </a:cubicBezTo>
                <a:cubicBezTo>
                  <a:pt x="5423" y="16451"/>
                  <a:pt x="5447" y="16597"/>
                  <a:pt x="5613" y="16628"/>
                </a:cubicBezTo>
                <a:cubicBezTo>
                  <a:pt x="5738" y="16652"/>
                  <a:pt x="5900" y="16478"/>
                  <a:pt x="5971" y="16432"/>
                </a:cubicBezTo>
                <a:cubicBezTo>
                  <a:pt x="6009" y="16407"/>
                  <a:pt x="6096" y="16366"/>
                  <a:pt x="6157" y="16400"/>
                </a:cubicBezTo>
                <a:cubicBezTo>
                  <a:pt x="6472" y="16448"/>
                  <a:pt x="6063" y="16968"/>
                  <a:pt x="6392" y="17037"/>
                </a:cubicBezTo>
                <a:cubicBezTo>
                  <a:pt x="6492" y="17059"/>
                  <a:pt x="6591" y="16999"/>
                  <a:pt x="6653" y="16978"/>
                </a:cubicBezTo>
                <a:cubicBezTo>
                  <a:pt x="6726" y="16959"/>
                  <a:pt x="6800" y="16938"/>
                  <a:pt x="6873" y="16919"/>
                </a:cubicBezTo>
                <a:cubicBezTo>
                  <a:pt x="7017" y="16869"/>
                  <a:pt x="7108" y="16785"/>
                  <a:pt x="7191" y="16686"/>
                </a:cubicBezTo>
                <a:cubicBezTo>
                  <a:pt x="7250" y="16615"/>
                  <a:pt x="7379" y="16451"/>
                  <a:pt x="7563" y="16491"/>
                </a:cubicBezTo>
                <a:cubicBezTo>
                  <a:pt x="7741" y="16530"/>
                  <a:pt x="7780" y="16745"/>
                  <a:pt x="7873" y="16855"/>
                </a:cubicBezTo>
                <a:cubicBezTo>
                  <a:pt x="7913" y="16902"/>
                  <a:pt x="7983" y="16971"/>
                  <a:pt x="8108" y="16946"/>
                </a:cubicBezTo>
                <a:cubicBezTo>
                  <a:pt x="8208" y="16926"/>
                  <a:pt x="8261" y="16844"/>
                  <a:pt x="8307" y="16762"/>
                </a:cubicBezTo>
                <a:cubicBezTo>
                  <a:pt x="8811" y="17200"/>
                  <a:pt x="9645" y="17976"/>
                  <a:pt x="9645" y="17976"/>
                </a:cubicBezTo>
                <a:cubicBezTo>
                  <a:pt x="9645" y="17976"/>
                  <a:pt x="9976" y="18231"/>
                  <a:pt x="9976" y="18562"/>
                </a:cubicBezTo>
                <a:cubicBezTo>
                  <a:pt x="9976" y="19024"/>
                  <a:pt x="9976" y="19718"/>
                  <a:pt x="9976" y="19945"/>
                </a:cubicBezTo>
                <a:cubicBezTo>
                  <a:pt x="9976" y="20728"/>
                  <a:pt x="9275" y="21597"/>
                  <a:pt x="9275" y="21597"/>
                </a:cubicBezTo>
                <a:cubicBezTo>
                  <a:pt x="9275" y="21597"/>
                  <a:pt x="12156" y="21599"/>
                  <a:pt x="12312" y="21599"/>
                </a:cubicBezTo>
                <a:cubicBezTo>
                  <a:pt x="12136" y="21598"/>
                  <a:pt x="11551" y="20437"/>
                  <a:pt x="11551" y="19800"/>
                </a:cubicBezTo>
                <a:cubicBezTo>
                  <a:pt x="11551" y="19712"/>
                  <a:pt x="11551" y="19149"/>
                  <a:pt x="11551" y="18439"/>
                </a:cubicBezTo>
                <a:cubicBezTo>
                  <a:pt x="11551" y="18313"/>
                  <a:pt x="12770" y="17328"/>
                  <a:pt x="13727" y="16613"/>
                </a:cubicBezTo>
                <a:cubicBezTo>
                  <a:pt x="13783" y="16676"/>
                  <a:pt x="13849" y="16735"/>
                  <a:pt x="13907" y="16763"/>
                </a:cubicBezTo>
                <a:cubicBezTo>
                  <a:pt x="14005" y="16812"/>
                  <a:pt x="14097" y="16760"/>
                  <a:pt x="14159" y="16725"/>
                </a:cubicBezTo>
                <a:cubicBezTo>
                  <a:pt x="14245" y="16674"/>
                  <a:pt x="14295" y="16594"/>
                  <a:pt x="14387" y="16550"/>
                </a:cubicBezTo>
                <a:cubicBezTo>
                  <a:pt x="14448" y="16522"/>
                  <a:pt x="14510" y="16524"/>
                  <a:pt x="14591" y="16510"/>
                </a:cubicBezTo>
                <a:cubicBezTo>
                  <a:pt x="14611" y="16506"/>
                  <a:pt x="14663" y="16499"/>
                  <a:pt x="14697" y="16505"/>
                </a:cubicBezTo>
                <a:cubicBezTo>
                  <a:pt x="14793" y="16523"/>
                  <a:pt x="14859" y="16557"/>
                  <a:pt x="14883" y="16633"/>
                </a:cubicBezTo>
                <a:cubicBezTo>
                  <a:pt x="14913" y="16728"/>
                  <a:pt x="14829" y="16803"/>
                  <a:pt x="14908" y="16880"/>
                </a:cubicBezTo>
                <a:cubicBezTo>
                  <a:pt x="14952" y="16923"/>
                  <a:pt x="15088" y="16931"/>
                  <a:pt x="15169" y="16907"/>
                </a:cubicBezTo>
                <a:cubicBezTo>
                  <a:pt x="15293" y="16870"/>
                  <a:pt x="15350" y="16788"/>
                  <a:pt x="15444" y="16731"/>
                </a:cubicBezTo>
                <a:cubicBezTo>
                  <a:pt x="15470" y="16716"/>
                  <a:pt x="15502" y="16709"/>
                  <a:pt x="15527" y="16692"/>
                </a:cubicBezTo>
                <a:cubicBezTo>
                  <a:pt x="15645" y="16695"/>
                  <a:pt x="15851" y="16792"/>
                  <a:pt x="15883" y="16862"/>
                </a:cubicBezTo>
                <a:cubicBezTo>
                  <a:pt x="15908" y="16916"/>
                  <a:pt x="15860" y="16974"/>
                  <a:pt x="15883" y="17037"/>
                </a:cubicBezTo>
                <a:cubicBezTo>
                  <a:pt x="15904" y="17100"/>
                  <a:pt x="15992" y="17149"/>
                  <a:pt x="16071" y="17166"/>
                </a:cubicBezTo>
                <a:cubicBezTo>
                  <a:pt x="16166" y="17186"/>
                  <a:pt x="16249" y="17147"/>
                  <a:pt x="16298" y="17127"/>
                </a:cubicBezTo>
                <a:cubicBezTo>
                  <a:pt x="16471" y="17055"/>
                  <a:pt x="16644" y="16922"/>
                  <a:pt x="16713" y="16770"/>
                </a:cubicBezTo>
                <a:cubicBezTo>
                  <a:pt x="16744" y="16702"/>
                  <a:pt x="16713" y="16598"/>
                  <a:pt x="16747" y="16530"/>
                </a:cubicBezTo>
                <a:cubicBezTo>
                  <a:pt x="16797" y="16427"/>
                  <a:pt x="16984" y="16405"/>
                  <a:pt x="17062" y="16322"/>
                </a:cubicBezTo>
                <a:cubicBezTo>
                  <a:pt x="17111" y="16271"/>
                  <a:pt x="17151" y="16189"/>
                  <a:pt x="17234" y="16167"/>
                </a:cubicBezTo>
                <a:cubicBezTo>
                  <a:pt x="17325" y="16117"/>
                  <a:pt x="17412" y="16236"/>
                  <a:pt x="17486" y="16251"/>
                </a:cubicBezTo>
                <a:cubicBezTo>
                  <a:pt x="17591" y="16273"/>
                  <a:pt x="17682" y="16172"/>
                  <a:pt x="17778" y="16231"/>
                </a:cubicBezTo>
                <a:cubicBezTo>
                  <a:pt x="17922" y="16272"/>
                  <a:pt x="17836" y="16455"/>
                  <a:pt x="17967" y="16491"/>
                </a:cubicBezTo>
                <a:cubicBezTo>
                  <a:pt x="18062" y="16544"/>
                  <a:pt x="18188" y="16456"/>
                  <a:pt x="18225" y="16413"/>
                </a:cubicBezTo>
                <a:cubicBezTo>
                  <a:pt x="18369" y="16247"/>
                  <a:pt x="18056" y="15975"/>
                  <a:pt x="18299" y="15856"/>
                </a:cubicBezTo>
                <a:cubicBezTo>
                  <a:pt x="18497" y="15758"/>
                  <a:pt x="18746" y="15898"/>
                  <a:pt x="18975" y="15856"/>
                </a:cubicBezTo>
                <a:cubicBezTo>
                  <a:pt x="19040" y="15843"/>
                  <a:pt x="19096" y="15820"/>
                  <a:pt x="19144" y="15796"/>
                </a:cubicBezTo>
                <a:cubicBezTo>
                  <a:pt x="19197" y="15770"/>
                  <a:pt x="19246" y="15756"/>
                  <a:pt x="19267" y="15705"/>
                </a:cubicBezTo>
                <a:cubicBezTo>
                  <a:pt x="19276" y="15694"/>
                  <a:pt x="19276" y="15674"/>
                  <a:pt x="19276" y="15654"/>
                </a:cubicBezTo>
                <a:cubicBezTo>
                  <a:pt x="19224" y="15611"/>
                  <a:pt x="19177" y="15554"/>
                  <a:pt x="19096" y="15536"/>
                </a:cubicBezTo>
                <a:cubicBezTo>
                  <a:pt x="19001" y="15515"/>
                  <a:pt x="18914" y="15560"/>
                  <a:pt x="18829" y="15536"/>
                </a:cubicBezTo>
                <a:cubicBezTo>
                  <a:pt x="18781" y="15522"/>
                  <a:pt x="18759" y="15487"/>
                  <a:pt x="18723" y="15465"/>
                </a:cubicBezTo>
                <a:cubicBezTo>
                  <a:pt x="18697" y="15298"/>
                  <a:pt x="18775" y="15326"/>
                  <a:pt x="18852" y="15225"/>
                </a:cubicBezTo>
                <a:cubicBezTo>
                  <a:pt x="18884" y="15184"/>
                  <a:pt x="18876" y="15123"/>
                  <a:pt x="18901" y="15076"/>
                </a:cubicBezTo>
                <a:cubicBezTo>
                  <a:pt x="18939" y="15004"/>
                  <a:pt x="19021" y="14960"/>
                  <a:pt x="19047" y="14875"/>
                </a:cubicBezTo>
                <a:cubicBezTo>
                  <a:pt x="19079" y="14769"/>
                  <a:pt x="18936" y="14676"/>
                  <a:pt x="18909" y="14596"/>
                </a:cubicBezTo>
                <a:cubicBezTo>
                  <a:pt x="18878" y="14505"/>
                  <a:pt x="18986" y="14364"/>
                  <a:pt x="19038" y="14336"/>
                </a:cubicBezTo>
                <a:cubicBezTo>
                  <a:pt x="19188" y="14255"/>
                  <a:pt x="19464" y="14397"/>
                  <a:pt x="19648" y="14290"/>
                </a:cubicBezTo>
                <a:cubicBezTo>
                  <a:pt x="19715" y="14251"/>
                  <a:pt x="19748" y="14181"/>
                  <a:pt x="19797" y="14128"/>
                </a:cubicBezTo>
                <a:cubicBezTo>
                  <a:pt x="19848" y="14071"/>
                  <a:pt x="19948" y="14048"/>
                  <a:pt x="20000" y="13992"/>
                </a:cubicBezTo>
                <a:cubicBezTo>
                  <a:pt x="20082" y="13905"/>
                  <a:pt x="20098" y="13852"/>
                  <a:pt x="20284" y="13862"/>
                </a:cubicBezTo>
                <a:cubicBezTo>
                  <a:pt x="20307" y="13881"/>
                  <a:pt x="20345" y="13891"/>
                  <a:pt x="20364" y="13913"/>
                </a:cubicBezTo>
                <a:cubicBezTo>
                  <a:pt x="20405" y="13957"/>
                  <a:pt x="20436" y="14034"/>
                  <a:pt x="20470" y="14082"/>
                </a:cubicBezTo>
                <a:cubicBezTo>
                  <a:pt x="20504" y="14089"/>
                  <a:pt x="20534" y="14111"/>
                  <a:pt x="20584" y="14102"/>
                </a:cubicBezTo>
                <a:cubicBezTo>
                  <a:pt x="20716" y="14079"/>
                  <a:pt x="20958" y="13991"/>
                  <a:pt x="20911" y="13835"/>
                </a:cubicBezTo>
                <a:cubicBezTo>
                  <a:pt x="20883" y="13746"/>
                  <a:pt x="20730" y="13595"/>
                  <a:pt x="20633" y="13563"/>
                </a:cubicBezTo>
                <a:cubicBezTo>
                  <a:pt x="20514" y="13523"/>
                  <a:pt x="20416" y="13551"/>
                  <a:pt x="20356" y="13460"/>
                </a:cubicBezTo>
                <a:cubicBezTo>
                  <a:pt x="20335" y="13428"/>
                  <a:pt x="20327" y="13375"/>
                  <a:pt x="20341" y="13336"/>
                </a:cubicBezTo>
                <a:cubicBezTo>
                  <a:pt x="20376" y="13237"/>
                  <a:pt x="20469" y="13174"/>
                  <a:pt x="20576" y="13135"/>
                </a:cubicBezTo>
                <a:cubicBezTo>
                  <a:pt x="20664" y="13103"/>
                  <a:pt x="20760" y="13095"/>
                  <a:pt x="20796" y="13024"/>
                </a:cubicBezTo>
                <a:cubicBezTo>
                  <a:pt x="20849" y="12922"/>
                  <a:pt x="20717" y="12799"/>
                  <a:pt x="20779" y="12726"/>
                </a:cubicBezTo>
                <a:cubicBezTo>
                  <a:pt x="20805" y="12612"/>
                  <a:pt x="21085" y="12606"/>
                  <a:pt x="21211" y="12564"/>
                </a:cubicBezTo>
                <a:cubicBezTo>
                  <a:pt x="21300" y="12534"/>
                  <a:pt x="21324" y="12488"/>
                  <a:pt x="21381" y="12433"/>
                </a:cubicBezTo>
                <a:cubicBezTo>
                  <a:pt x="21375" y="12253"/>
                  <a:pt x="21127" y="12307"/>
                  <a:pt x="21146" y="12095"/>
                </a:cubicBezTo>
                <a:cubicBezTo>
                  <a:pt x="21181" y="12068"/>
                  <a:pt x="21204" y="12029"/>
                  <a:pt x="21243" y="12006"/>
                </a:cubicBezTo>
                <a:cubicBezTo>
                  <a:pt x="21334" y="11951"/>
                  <a:pt x="21358" y="11930"/>
                  <a:pt x="21430" y="11862"/>
                </a:cubicBezTo>
                <a:cubicBezTo>
                  <a:pt x="21431" y="11683"/>
                  <a:pt x="21194" y="11716"/>
                  <a:pt x="21048" y="11654"/>
                </a:cubicBezTo>
                <a:cubicBezTo>
                  <a:pt x="21015" y="11640"/>
                  <a:pt x="21000" y="11610"/>
                  <a:pt x="20974" y="11590"/>
                </a:cubicBezTo>
                <a:cubicBezTo>
                  <a:pt x="20974" y="11572"/>
                  <a:pt x="20974" y="11555"/>
                  <a:pt x="20974" y="11537"/>
                </a:cubicBezTo>
                <a:cubicBezTo>
                  <a:pt x="21002" y="11514"/>
                  <a:pt x="21021" y="11484"/>
                  <a:pt x="21057" y="11466"/>
                </a:cubicBezTo>
                <a:cubicBezTo>
                  <a:pt x="21168" y="11413"/>
                  <a:pt x="21322" y="11415"/>
                  <a:pt x="21423" y="11356"/>
                </a:cubicBezTo>
                <a:cubicBezTo>
                  <a:pt x="21495" y="11315"/>
                  <a:pt x="21574" y="11174"/>
                  <a:pt x="21504" y="11083"/>
                </a:cubicBezTo>
                <a:cubicBezTo>
                  <a:pt x="21448" y="11009"/>
                  <a:pt x="21318" y="10959"/>
                  <a:pt x="21203" y="10934"/>
                </a:cubicBezTo>
                <a:cubicBezTo>
                  <a:pt x="20983" y="10886"/>
                  <a:pt x="20840" y="11005"/>
                  <a:pt x="20690" y="11044"/>
                </a:cubicBezTo>
                <a:cubicBezTo>
                  <a:pt x="20593" y="11057"/>
                  <a:pt x="20496" y="11070"/>
                  <a:pt x="20398" y="11083"/>
                </a:cubicBezTo>
                <a:cubicBezTo>
                  <a:pt x="20326" y="11101"/>
                  <a:pt x="20194" y="11158"/>
                  <a:pt x="20089" y="11121"/>
                </a:cubicBezTo>
                <a:cubicBezTo>
                  <a:pt x="20051" y="11108"/>
                  <a:pt x="20039" y="11075"/>
                  <a:pt x="20015" y="11050"/>
                </a:cubicBezTo>
                <a:cubicBezTo>
                  <a:pt x="20022" y="10894"/>
                  <a:pt x="20237" y="10890"/>
                  <a:pt x="20332" y="10804"/>
                </a:cubicBezTo>
                <a:cubicBezTo>
                  <a:pt x="20396" y="10746"/>
                  <a:pt x="20378" y="10623"/>
                  <a:pt x="20430" y="10557"/>
                </a:cubicBezTo>
                <a:cubicBezTo>
                  <a:pt x="20491" y="10479"/>
                  <a:pt x="20614" y="10442"/>
                  <a:pt x="20682" y="10369"/>
                </a:cubicBezTo>
                <a:cubicBezTo>
                  <a:pt x="20800" y="10242"/>
                  <a:pt x="20905" y="9931"/>
                  <a:pt x="20756" y="9765"/>
                </a:cubicBezTo>
                <a:cubicBezTo>
                  <a:pt x="20696" y="9699"/>
                  <a:pt x="20530" y="9623"/>
                  <a:pt x="20356" y="9654"/>
                </a:cubicBezTo>
                <a:cubicBezTo>
                  <a:pt x="20278" y="9668"/>
                  <a:pt x="20170" y="9709"/>
                  <a:pt x="20063" y="9688"/>
                </a:cubicBezTo>
                <a:cubicBezTo>
                  <a:pt x="19964" y="9668"/>
                  <a:pt x="19869" y="9604"/>
                  <a:pt x="19820" y="9544"/>
                </a:cubicBezTo>
                <a:cubicBezTo>
                  <a:pt x="19804" y="9524"/>
                  <a:pt x="19805" y="9498"/>
                  <a:pt x="19788" y="9480"/>
                </a:cubicBezTo>
                <a:cubicBezTo>
                  <a:pt x="19802" y="9355"/>
                  <a:pt x="19965" y="9347"/>
                  <a:pt x="20063" y="9290"/>
                </a:cubicBezTo>
                <a:cubicBezTo>
                  <a:pt x="20154" y="9238"/>
                  <a:pt x="20162" y="9145"/>
                  <a:pt x="20210" y="9057"/>
                </a:cubicBezTo>
                <a:cubicBezTo>
                  <a:pt x="20248" y="8987"/>
                  <a:pt x="20323" y="8927"/>
                  <a:pt x="20349" y="8849"/>
                </a:cubicBezTo>
                <a:cubicBezTo>
                  <a:pt x="20367" y="8796"/>
                  <a:pt x="20338" y="8733"/>
                  <a:pt x="20315" y="8707"/>
                </a:cubicBezTo>
                <a:cubicBezTo>
                  <a:pt x="20282" y="8669"/>
                  <a:pt x="20121" y="8573"/>
                  <a:pt x="20023" y="8590"/>
                </a:cubicBezTo>
                <a:cubicBezTo>
                  <a:pt x="19929" y="8607"/>
                  <a:pt x="19800" y="8655"/>
                  <a:pt x="19682" y="8616"/>
                </a:cubicBezTo>
                <a:cubicBezTo>
                  <a:pt x="19551" y="8572"/>
                  <a:pt x="19540" y="8435"/>
                  <a:pt x="19396" y="8408"/>
                </a:cubicBezTo>
                <a:cubicBezTo>
                  <a:pt x="19339" y="8397"/>
                  <a:pt x="19267" y="8425"/>
                  <a:pt x="19227" y="8435"/>
                </a:cubicBezTo>
                <a:cubicBezTo>
                  <a:pt x="19110" y="8463"/>
                  <a:pt x="18998" y="8489"/>
                  <a:pt x="18884" y="8513"/>
                </a:cubicBezTo>
                <a:cubicBezTo>
                  <a:pt x="18798" y="8530"/>
                  <a:pt x="18647" y="8510"/>
                  <a:pt x="18680" y="8421"/>
                </a:cubicBezTo>
                <a:cubicBezTo>
                  <a:pt x="18716" y="8326"/>
                  <a:pt x="18917" y="8321"/>
                  <a:pt x="19015" y="8272"/>
                </a:cubicBezTo>
                <a:cubicBezTo>
                  <a:pt x="19101" y="8230"/>
                  <a:pt x="19177" y="8169"/>
                  <a:pt x="19276" y="8136"/>
                </a:cubicBezTo>
                <a:cubicBezTo>
                  <a:pt x="19349" y="8123"/>
                  <a:pt x="19421" y="8110"/>
                  <a:pt x="19494" y="8097"/>
                </a:cubicBezTo>
                <a:cubicBezTo>
                  <a:pt x="19560" y="8069"/>
                  <a:pt x="19588" y="7998"/>
                  <a:pt x="19648" y="7966"/>
                </a:cubicBezTo>
                <a:cubicBezTo>
                  <a:pt x="19707" y="7935"/>
                  <a:pt x="19811" y="7945"/>
                  <a:pt x="19869" y="7914"/>
                </a:cubicBezTo>
                <a:cubicBezTo>
                  <a:pt x="19919" y="7887"/>
                  <a:pt x="19939" y="7825"/>
                  <a:pt x="19974" y="7786"/>
                </a:cubicBezTo>
                <a:cubicBezTo>
                  <a:pt x="20058" y="7694"/>
                  <a:pt x="20177" y="7675"/>
                  <a:pt x="20178" y="7512"/>
                </a:cubicBezTo>
                <a:cubicBezTo>
                  <a:pt x="20145" y="7485"/>
                  <a:pt x="20127" y="7450"/>
                  <a:pt x="20080" y="7434"/>
                </a:cubicBezTo>
                <a:cubicBezTo>
                  <a:pt x="19906" y="7374"/>
                  <a:pt x="19754" y="7417"/>
                  <a:pt x="19771" y="7214"/>
                </a:cubicBezTo>
                <a:cubicBezTo>
                  <a:pt x="19797" y="7193"/>
                  <a:pt x="19815" y="7158"/>
                  <a:pt x="19845" y="7141"/>
                </a:cubicBezTo>
                <a:cubicBezTo>
                  <a:pt x="19901" y="7111"/>
                  <a:pt x="19996" y="7097"/>
                  <a:pt x="20055" y="7070"/>
                </a:cubicBezTo>
                <a:cubicBezTo>
                  <a:pt x="20096" y="6931"/>
                  <a:pt x="19905" y="6922"/>
                  <a:pt x="19797" y="6862"/>
                </a:cubicBezTo>
                <a:cubicBezTo>
                  <a:pt x="19769" y="6847"/>
                  <a:pt x="19755" y="6817"/>
                  <a:pt x="19731" y="6798"/>
                </a:cubicBezTo>
                <a:cubicBezTo>
                  <a:pt x="19732" y="6640"/>
                  <a:pt x="19875" y="6495"/>
                  <a:pt x="20000" y="6435"/>
                </a:cubicBezTo>
                <a:cubicBezTo>
                  <a:pt x="20065" y="6403"/>
                  <a:pt x="20143" y="6397"/>
                  <a:pt x="20203" y="6364"/>
                </a:cubicBezTo>
                <a:cubicBezTo>
                  <a:pt x="20250" y="6338"/>
                  <a:pt x="20345" y="6239"/>
                  <a:pt x="20284" y="6174"/>
                </a:cubicBezTo>
                <a:cubicBezTo>
                  <a:pt x="20236" y="6070"/>
                  <a:pt x="20002" y="6150"/>
                  <a:pt x="19894" y="6096"/>
                </a:cubicBezTo>
                <a:cubicBezTo>
                  <a:pt x="19759" y="6029"/>
                  <a:pt x="19842" y="5898"/>
                  <a:pt x="19763" y="5804"/>
                </a:cubicBezTo>
                <a:cubicBezTo>
                  <a:pt x="19685" y="5712"/>
                  <a:pt x="19435" y="5747"/>
                  <a:pt x="19348" y="5662"/>
                </a:cubicBezTo>
                <a:cubicBezTo>
                  <a:pt x="19286" y="5601"/>
                  <a:pt x="19328" y="5473"/>
                  <a:pt x="19324" y="5376"/>
                </a:cubicBezTo>
                <a:cubicBezTo>
                  <a:pt x="19322" y="5322"/>
                  <a:pt x="19289" y="5260"/>
                  <a:pt x="19333" y="5221"/>
                </a:cubicBezTo>
                <a:cubicBezTo>
                  <a:pt x="19369" y="5147"/>
                  <a:pt x="19504" y="5176"/>
                  <a:pt x="19608" y="5155"/>
                </a:cubicBezTo>
                <a:cubicBezTo>
                  <a:pt x="19732" y="5129"/>
                  <a:pt x="19829" y="5087"/>
                  <a:pt x="19886" y="5006"/>
                </a:cubicBezTo>
                <a:cubicBezTo>
                  <a:pt x="19908" y="4973"/>
                  <a:pt x="19942" y="4888"/>
                  <a:pt x="19900" y="4844"/>
                </a:cubicBezTo>
                <a:cubicBezTo>
                  <a:pt x="19856" y="4743"/>
                  <a:pt x="19645" y="4794"/>
                  <a:pt x="19600" y="4661"/>
                </a:cubicBezTo>
                <a:cubicBezTo>
                  <a:pt x="19559" y="4540"/>
                  <a:pt x="19793" y="4409"/>
                  <a:pt x="19706" y="4220"/>
                </a:cubicBezTo>
                <a:cubicBezTo>
                  <a:pt x="19669" y="4140"/>
                  <a:pt x="19571" y="4119"/>
                  <a:pt x="19494" y="4071"/>
                </a:cubicBezTo>
                <a:cubicBezTo>
                  <a:pt x="19311" y="4076"/>
                  <a:pt x="19342" y="4233"/>
                  <a:pt x="19178" y="4259"/>
                </a:cubicBezTo>
                <a:cubicBezTo>
                  <a:pt x="19016" y="4284"/>
                  <a:pt x="18946" y="4083"/>
                  <a:pt x="18812" y="4057"/>
                </a:cubicBezTo>
                <a:cubicBezTo>
                  <a:pt x="18693" y="4034"/>
                  <a:pt x="18536" y="4154"/>
                  <a:pt x="18428" y="4078"/>
                </a:cubicBezTo>
                <a:cubicBezTo>
                  <a:pt x="18300" y="4042"/>
                  <a:pt x="18371" y="3914"/>
                  <a:pt x="18331" y="3806"/>
                </a:cubicBezTo>
                <a:cubicBezTo>
                  <a:pt x="18320" y="3777"/>
                  <a:pt x="18291" y="3756"/>
                  <a:pt x="18274" y="3733"/>
                </a:cubicBezTo>
                <a:cubicBezTo>
                  <a:pt x="18073" y="3697"/>
                  <a:pt x="17900" y="3831"/>
                  <a:pt x="17818" y="3934"/>
                </a:cubicBezTo>
                <a:cubicBezTo>
                  <a:pt x="17747" y="4025"/>
                  <a:pt x="17715" y="4124"/>
                  <a:pt x="17543" y="4117"/>
                </a:cubicBezTo>
                <a:cubicBezTo>
                  <a:pt x="17504" y="4086"/>
                  <a:pt x="17455" y="4066"/>
                  <a:pt x="17429" y="4025"/>
                </a:cubicBezTo>
                <a:cubicBezTo>
                  <a:pt x="17175" y="3638"/>
                  <a:pt x="17816" y="3597"/>
                  <a:pt x="17950" y="3363"/>
                </a:cubicBezTo>
                <a:cubicBezTo>
                  <a:pt x="18043" y="3198"/>
                  <a:pt x="17875" y="3120"/>
                  <a:pt x="17844" y="2999"/>
                </a:cubicBezTo>
                <a:cubicBezTo>
                  <a:pt x="17832" y="2953"/>
                  <a:pt x="17869" y="2904"/>
                  <a:pt x="17884" y="2876"/>
                </a:cubicBezTo>
                <a:cubicBezTo>
                  <a:pt x="17926" y="2796"/>
                  <a:pt x="17963" y="2687"/>
                  <a:pt x="17909" y="2603"/>
                </a:cubicBezTo>
                <a:cubicBezTo>
                  <a:pt x="17892" y="2575"/>
                  <a:pt x="17877" y="2547"/>
                  <a:pt x="17844" y="2532"/>
                </a:cubicBezTo>
                <a:cubicBezTo>
                  <a:pt x="17709" y="2474"/>
                  <a:pt x="17609" y="2576"/>
                  <a:pt x="17552" y="2624"/>
                </a:cubicBezTo>
                <a:cubicBezTo>
                  <a:pt x="17512" y="2657"/>
                  <a:pt x="17458" y="2687"/>
                  <a:pt x="17397" y="2701"/>
                </a:cubicBezTo>
                <a:cubicBezTo>
                  <a:pt x="17350" y="2713"/>
                  <a:pt x="17317" y="2708"/>
                  <a:pt x="17283" y="2727"/>
                </a:cubicBezTo>
                <a:cubicBezTo>
                  <a:pt x="17212" y="2767"/>
                  <a:pt x="17207" y="2853"/>
                  <a:pt x="17111" y="2876"/>
                </a:cubicBezTo>
                <a:cubicBezTo>
                  <a:pt x="17078" y="2894"/>
                  <a:pt x="17010" y="2890"/>
                  <a:pt x="16973" y="2876"/>
                </a:cubicBezTo>
                <a:cubicBezTo>
                  <a:pt x="16909" y="2850"/>
                  <a:pt x="16868" y="2791"/>
                  <a:pt x="16795" y="2772"/>
                </a:cubicBezTo>
                <a:cubicBezTo>
                  <a:pt x="16728" y="2770"/>
                  <a:pt x="16660" y="2768"/>
                  <a:pt x="16592" y="2766"/>
                </a:cubicBezTo>
                <a:cubicBezTo>
                  <a:pt x="16545" y="2756"/>
                  <a:pt x="16513" y="2732"/>
                  <a:pt x="16478" y="2713"/>
                </a:cubicBezTo>
                <a:cubicBezTo>
                  <a:pt x="16451" y="2618"/>
                  <a:pt x="16475" y="2530"/>
                  <a:pt x="16526" y="2461"/>
                </a:cubicBezTo>
                <a:cubicBezTo>
                  <a:pt x="16559" y="2418"/>
                  <a:pt x="16625" y="2348"/>
                  <a:pt x="16584" y="2267"/>
                </a:cubicBezTo>
                <a:cubicBezTo>
                  <a:pt x="16547" y="2194"/>
                  <a:pt x="16449" y="2144"/>
                  <a:pt x="16346" y="2123"/>
                </a:cubicBezTo>
                <a:cubicBezTo>
                  <a:pt x="16283" y="2110"/>
                  <a:pt x="16232" y="2121"/>
                  <a:pt x="16185" y="2098"/>
                </a:cubicBezTo>
                <a:cubicBezTo>
                  <a:pt x="16118" y="2065"/>
                  <a:pt x="16116" y="2001"/>
                  <a:pt x="16080" y="1942"/>
                </a:cubicBezTo>
                <a:cubicBezTo>
                  <a:pt x="16012" y="1834"/>
                  <a:pt x="15839" y="1731"/>
                  <a:pt x="15982" y="1584"/>
                </a:cubicBezTo>
                <a:cubicBezTo>
                  <a:pt x="16067" y="1497"/>
                  <a:pt x="16221" y="1541"/>
                  <a:pt x="16315" y="1488"/>
                </a:cubicBezTo>
                <a:cubicBezTo>
                  <a:pt x="16329" y="1479"/>
                  <a:pt x="16334" y="1459"/>
                  <a:pt x="16346" y="1449"/>
                </a:cubicBezTo>
                <a:cubicBezTo>
                  <a:pt x="16345" y="1308"/>
                  <a:pt x="16182" y="1228"/>
                  <a:pt x="16071" y="1170"/>
                </a:cubicBezTo>
                <a:cubicBezTo>
                  <a:pt x="16035" y="1151"/>
                  <a:pt x="15973" y="1108"/>
                  <a:pt x="15900" y="1124"/>
                </a:cubicBezTo>
                <a:cubicBezTo>
                  <a:pt x="15810" y="1143"/>
                  <a:pt x="15768" y="1215"/>
                  <a:pt x="15679" y="1234"/>
                </a:cubicBezTo>
                <a:cubicBezTo>
                  <a:pt x="15543" y="1263"/>
                  <a:pt x="15377" y="1155"/>
                  <a:pt x="15224" y="1156"/>
                </a:cubicBezTo>
                <a:cubicBezTo>
                  <a:pt x="15203" y="1173"/>
                  <a:pt x="15170" y="1182"/>
                  <a:pt x="15152" y="1202"/>
                </a:cubicBezTo>
                <a:cubicBezTo>
                  <a:pt x="15113" y="1245"/>
                  <a:pt x="15093" y="1302"/>
                  <a:pt x="15038" y="1332"/>
                </a:cubicBezTo>
                <a:cubicBezTo>
                  <a:pt x="15005" y="1349"/>
                  <a:pt x="14944" y="1355"/>
                  <a:pt x="14900" y="1344"/>
                </a:cubicBezTo>
                <a:cubicBezTo>
                  <a:pt x="14721" y="1297"/>
                  <a:pt x="14723" y="1134"/>
                  <a:pt x="14786" y="994"/>
                </a:cubicBezTo>
                <a:cubicBezTo>
                  <a:pt x="14798" y="967"/>
                  <a:pt x="14816" y="916"/>
                  <a:pt x="14802" y="877"/>
                </a:cubicBezTo>
                <a:cubicBezTo>
                  <a:pt x="14781" y="815"/>
                  <a:pt x="14716" y="751"/>
                  <a:pt x="14680" y="695"/>
                </a:cubicBezTo>
                <a:cubicBezTo>
                  <a:pt x="14616" y="597"/>
                  <a:pt x="14568" y="511"/>
                  <a:pt x="14445" y="461"/>
                </a:cubicBezTo>
                <a:cubicBezTo>
                  <a:pt x="14405" y="446"/>
                  <a:pt x="14318" y="428"/>
                  <a:pt x="14273" y="454"/>
                </a:cubicBezTo>
                <a:cubicBezTo>
                  <a:pt x="14150" y="490"/>
                  <a:pt x="14245" y="677"/>
                  <a:pt x="14087" y="715"/>
                </a:cubicBezTo>
                <a:cubicBezTo>
                  <a:pt x="14039" y="740"/>
                  <a:pt x="13955" y="721"/>
                  <a:pt x="13915" y="701"/>
                </a:cubicBezTo>
                <a:cubicBezTo>
                  <a:pt x="13864" y="676"/>
                  <a:pt x="13828" y="629"/>
                  <a:pt x="13777" y="603"/>
                </a:cubicBezTo>
                <a:cubicBezTo>
                  <a:pt x="13583" y="506"/>
                  <a:pt x="13180" y="500"/>
                  <a:pt x="13199" y="740"/>
                </a:cubicBezTo>
                <a:cubicBezTo>
                  <a:pt x="13212" y="750"/>
                  <a:pt x="13220" y="770"/>
                  <a:pt x="13233" y="779"/>
                </a:cubicBezTo>
                <a:cubicBezTo>
                  <a:pt x="13274" y="806"/>
                  <a:pt x="13333" y="809"/>
                  <a:pt x="13379" y="831"/>
                </a:cubicBezTo>
                <a:cubicBezTo>
                  <a:pt x="13410" y="847"/>
                  <a:pt x="13429" y="873"/>
                  <a:pt x="13460" y="889"/>
                </a:cubicBezTo>
                <a:cubicBezTo>
                  <a:pt x="13473" y="933"/>
                  <a:pt x="13480" y="958"/>
                  <a:pt x="13477" y="1007"/>
                </a:cubicBezTo>
                <a:cubicBezTo>
                  <a:pt x="13434" y="1043"/>
                  <a:pt x="13412" y="1080"/>
                  <a:pt x="13345" y="1097"/>
                </a:cubicBezTo>
                <a:cubicBezTo>
                  <a:pt x="13281" y="1113"/>
                  <a:pt x="13191" y="1095"/>
                  <a:pt x="13136" y="1117"/>
                </a:cubicBezTo>
                <a:cubicBezTo>
                  <a:pt x="13114" y="1135"/>
                  <a:pt x="13092" y="1152"/>
                  <a:pt x="13070" y="1170"/>
                </a:cubicBezTo>
                <a:cubicBezTo>
                  <a:pt x="13047" y="1183"/>
                  <a:pt x="13018" y="1188"/>
                  <a:pt x="12996" y="1202"/>
                </a:cubicBezTo>
                <a:cubicBezTo>
                  <a:pt x="12787" y="1196"/>
                  <a:pt x="12751" y="1051"/>
                  <a:pt x="12526" y="1065"/>
                </a:cubicBezTo>
                <a:cubicBezTo>
                  <a:pt x="12507" y="1076"/>
                  <a:pt x="12487" y="1086"/>
                  <a:pt x="12468" y="1097"/>
                </a:cubicBezTo>
                <a:cubicBezTo>
                  <a:pt x="12416" y="1158"/>
                  <a:pt x="12434" y="1275"/>
                  <a:pt x="12377" y="1337"/>
                </a:cubicBezTo>
                <a:cubicBezTo>
                  <a:pt x="12349" y="1368"/>
                  <a:pt x="12267" y="1407"/>
                  <a:pt x="12183" y="1389"/>
                </a:cubicBezTo>
                <a:cubicBezTo>
                  <a:pt x="12147" y="1382"/>
                  <a:pt x="12104" y="1351"/>
                  <a:pt x="12045" y="1364"/>
                </a:cubicBezTo>
                <a:cubicBezTo>
                  <a:pt x="11986" y="1377"/>
                  <a:pt x="11955" y="1430"/>
                  <a:pt x="11899" y="1449"/>
                </a:cubicBezTo>
                <a:cubicBezTo>
                  <a:pt x="11796" y="1482"/>
                  <a:pt x="11667" y="1415"/>
                  <a:pt x="11630" y="1371"/>
                </a:cubicBezTo>
                <a:cubicBezTo>
                  <a:pt x="11494" y="1210"/>
                  <a:pt x="11773" y="1107"/>
                  <a:pt x="11736" y="962"/>
                </a:cubicBezTo>
                <a:cubicBezTo>
                  <a:pt x="11722" y="907"/>
                  <a:pt x="11689" y="885"/>
                  <a:pt x="11655" y="850"/>
                </a:cubicBezTo>
                <a:cubicBezTo>
                  <a:pt x="11429" y="841"/>
                  <a:pt x="11409" y="1030"/>
                  <a:pt x="11143" y="1019"/>
                </a:cubicBezTo>
                <a:cubicBezTo>
                  <a:pt x="11101" y="988"/>
                  <a:pt x="11051" y="976"/>
                  <a:pt x="11028" y="928"/>
                </a:cubicBezTo>
                <a:cubicBezTo>
                  <a:pt x="11010" y="890"/>
                  <a:pt x="11038" y="836"/>
                  <a:pt x="11020" y="793"/>
                </a:cubicBezTo>
                <a:cubicBezTo>
                  <a:pt x="11012" y="773"/>
                  <a:pt x="10984" y="757"/>
                  <a:pt x="10971" y="740"/>
                </a:cubicBezTo>
                <a:cubicBezTo>
                  <a:pt x="10582" y="661"/>
                  <a:pt x="10663" y="935"/>
                  <a:pt x="10427" y="1012"/>
                </a:cubicBezTo>
                <a:cubicBezTo>
                  <a:pt x="10354" y="1036"/>
                  <a:pt x="10272" y="1017"/>
                  <a:pt x="10183" y="1033"/>
                </a:cubicBezTo>
                <a:cubicBezTo>
                  <a:pt x="10082" y="1050"/>
                  <a:pt x="9895" y="1094"/>
                  <a:pt x="9800" y="1046"/>
                </a:cubicBezTo>
                <a:cubicBezTo>
                  <a:pt x="9719" y="1006"/>
                  <a:pt x="9715" y="891"/>
                  <a:pt x="9630" y="857"/>
                </a:cubicBezTo>
                <a:cubicBezTo>
                  <a:pt x="9563" y="853"/>
                  <a:pt x="9495" y="849"/>
                  <a:pt x="9427" y="845"/>
                </a:cubicBezTo>
                <a:cubicBezTo>
                  <a:pt x="9377" y="834"/>
                  <a:pt x="9351" y="800"/>
                  <a:pt x="9313" y="779"/>
                </a:cubicBezTo>
                <a:cubicBezTo>
                  <a:pt x="9306" y="752"/>
                  <a:pt x="9282" y="710"/>
                  <a:pt x="9296" y="669"/>
                </a:cubicBezTo>
                <a:cubicBezTo>
                  <a:pt x="9306" y="639"/>
                  <a:pt x="9340" y="607"/>
                  <a:pt x="9353" y="578"/>
                </a:cubicBezTo>
                <a:cubicBezTo>
                  <a:pt x="9388" y="500"/>
                  <a:pt x="9324" y="409"/>
                  <a:pt x="9256" y="390"/>
                </a:cubicBezTo>
                <a:cubicBezTo>
                  <a:pt x="9145" y="337"/>
                  <a:pt x="9007" y="506"/>
                  <a:pt x="8881" y="429"/>
                </a:cubicBezTo>
                <a:cubicBezTo>
                  <a:pt x="8823" y="412"/>
                  <a:pt x="8763" y="343"/>
                  <a:pt x="8783" y="267"/>
                </a:cubicBezTo>
                <a:cubicBezTo>
                  <a:pt x="8790" y="241"/>
                  <a:pt x="8811" y="197"/>
                  <a:pt x="8800" y="162"/>
                </a:cubicBezTo>
                <a:cubicBezTo>
                  <a:pt x="8767" y="52"/>
                  <a:pt x="8635" y="-1"/>
                  <a:pt x="8459" y="0"/>
                </a:cubicBezTo>
                <a:close/>
                <a:moveTo>
                  <a:pt x="9783" y="16089"/>
                </a:moveTo>
                <a:cubicBezTo>
                  <a:pt x="9851" y="16101"/>
                  <a:pt x="9914" y="16135"/>
                  <a:pt x="9976" y="16175"/>
                </a:cubicBezTo>
                <a:cubicBezTo>
                  <a:pt x="9976" y="16474"/>
                  <a:pt x="9976" y="16799"/>
                  <a:pt x="9976" y="17097"/>
                </a:cubicBezTo>
                <a:cubicBezTo>
                  <a:pt x="9976" y="17096"/>
                  <a:pt x="9882" y="17286"/>
                  <a:pt x="9671" y="17127"/>
                </a:cubicBezTo>
                <a:cubicBezTo>
                  <a:pt x="9541" y="17029"/>
                  <a:pt x="8872" y="16498"/>
                  <a:pt x="8804" y="16444"/>
                </a:cubicBezTo>
                <a:cubicBezTo>
                  <a:pt x="8867" y="16377"/>
                  <a:pt x="8923" y="16299"/>
                  <a:pt x="9020" y="16270"/>
                </a:cubicBezTo>
                <a:cubicBezTo>
                  <a:pt x="9144" y="16233"/>
                  <a:pt x="9233" y="16324"/>
                  <a:pt x="9361" y="16297"/>
                </a:cubicBezTo>
                <a:cubicBezTo>
                  <a:pt x="9503" y="16267"/>
                  <a:pt x="9621" y="16059"/>
                  <a:pt x="9783" y="16089"/>
                </a:cubicBezTo>
                <a:close/>
                <a:moveTo>
                  <a:pt x="12111" y="16270"/>
                </a:moveTo>
                <a:cubicBezTo>
                  <a:pt x="12207" y="16287"/>
                  <a:pt x="12265" y="16333"/>
                  <a:pt x="12337" y="16368"/>
                </a:cubicBezTo>
                <a:cubicBezTo>
                  <a:pt x="12474" y="16434"/>
                  <a:pt x="12782" y="16524"/>
                  <a:pt x="13025" y="16479"/>
                </a:cubicBezTo>
                <a:lnTo>
                  <a:pt x="11863" y="17379"/>
                </a:lnTo>
                <a:cubicBezTo>
                  <a:pt x="11863" y="17379"/>
                  <a:pt x="11551" y="17522"/>
                  <a:pt x="11551" y="17276"/>
                </a:cubicBezTo>
                <a:cubicBezTo>
                  <a:pt x="11551" y="16969"/>
                  <a:pt x="11551" y="16667"/>
                  <a:pt x="11551" y="16388"/>
                </a:cubicBezTo>
                <a:cubicBezTo>
                  <a:pt x="11678" y="16360"/>
                  <a:pt x="11794" y="16339"/>
                  <a:pt x="11916" y="16304"/>
                </a:cubicBezTo>
                <a:cubicBezTo>
                  <a:pt x="11961" y="16290"/>
                  <a:pt x="12043" y="16258"/>
                  <a:pt x="12111" y="16270"/>
                </a:cubicBezTo>
                <a:close/>
              </a:path>
            </a:pathLst>
          </a:custGeom>
          <a:solidFill>
            <a:srgbClr val="4F8F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 picture a newborn Christian like a seed planted in the Spring…"/>
          <p:cNvSpPr txBox="1">
            <a:spLocks noGrp="1"/>
          </p:cNvSpPr>
          <p:nvPr>
            <p:ph type="body" idx="1"/>
          </p:nvPr>
        </p:nvSpPr>
        <p:spPr>
          <a:xfrm>
            <a:off x="1642297" y="607942"/>
            <a:ext cx="21642020" cy="6213433"/>
          </a:xfrm>
          <a:prstGeom prst="rect">
            <a:avLst/>
          </a:prstGeom>
          <a:ln w="165100">
            <a:solidFill>
              <a:srgbClr val="4F8F00"/>
            </a:solidFill>
          </a:ln>
        </p:spPr>
        <p:txBody>
          <a:bodyPr/>
          <a:lstStyle/>
          <a:p>
            <a:pPr marL="520700" indent="-520700" defTabSz="676909">
              <a:spcBef>
                <a:spcPts val="4800"/>
              </a:spcBef>
              <a:buClr>
                <a:srgbClr val="FFFFFF"/>
              </a:buClr>
              <a:defRPr sz="5740" b="1"/>
            </a:pPr>
            <a:r>
              <a:t>I picture a newborn Christian like a seed planted in the Spring</a:t>
            </a:r>
          </a:p>
          <a:p>
            <a:pPr marL="520700" indent="-520700" defTabSz="676909">
              <a:spcBef>
                <a:spcPts val="4800"/>
              </a:spcBef>
              <a:buClr>
                <a:srgbClr val="FFFFFF"/>
              </a:buClr>
              <a:defRPr sz="5740" b="1"/>
            </a:pPr>
            <a:r>
              <a:t>Their faith is alive with breathtaking energy and enthusiasm</a:t>
            </a:r>
          </a:p>
          <a:p>
            <a:pPr marL="520700" indent="-520700" defTabSz="676909">
              <a:spcBef>
                <a:spcPts val="4800"/>
              </a:spcBef>
              <a:buClr>
                <a:srgbClr val="FFFFFF"/>
              </a:buClr>
              <a:defRPr sz="5740" b="1"/>
            </a:pPr>
            <a:r>
              <a:t>Sometimes spiritual beauty is about to bloom out when they are nipped by discouragement </a:t>
            </a:r>
          </a:p>
        </p:txBody>
      </p:sp>
      <p:sp>
        <p:nvSpPr>
          <p:cNvPr id="126" name="Leaf"/>
          <p:cNvSpPr/>
          <p:nvPr/>
        </p:nvSpPr>
        <p:spPr>
          <a:xfrm>
            <a:off x="20483214" y="8338685"/>
            <a:ext cx="1502436" cy="4197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693" h="21217" extrusionOk="0">
                <a:moveTo>
                  <a:pt x="10933" y="0"/>
                </a:moveTo>
                <a:cubicBezTo>
                  <a:pt x="-4426" y="5413"/>
                  <a:pt x="-1243" y="13502"/>
                  <a:pt x="6156" y="16481"/>
                </a:cubicBezTo>
                <a:cubicBezTo>
                  <a:pt x="6053" y="18357"/>
                  <a:pt x="6196" y="20047"/>
                  <a:pt x="6853" y="20912"/>
                </a:cubicBezTo>
                <a:cubicBezTo>
                  <a:pt x="7205" y="21600"/>
                  <a:pt x="9849" y="20972"/>
                  <a:pt x="9495" y="20530"/>
                </a:cubicBezTo>
                <a:cubicBezTo>
                  <a:pt x="9277" y="20257"/>
                  <a:pt x="7814" y="19339"/>
                  <a:pt x="7648" y="16469"/>
                </a:cubicBezTo>
                <a:cubicBezTo>
                  <a:pt x="10014" y="15780"/>
                  <a:pt x="16336" y="13638"/>
                  <a:pt x="16668" y="10353"/>
                </a:cubicBezTo>
                <a:cubicBezTo>
                  <a:pt x="17174" y="5343"/>
                  <a:pt x="9883" y="5481"/>
                  <a:pt x="10933" y="0"/>
                </a:cubicBezTo>
                <a:close/>
              </a:path>
            </a:pathLst>
          </a:custGeom>
          <a:solidFill>
            <a:srgbClr val="4F8F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ctivity of an Encourager"/>
          <p:cNvSpPr txBox="1">
            <a:spLocks noGrp="1"/>
          </p:cNvSpPr>
          <p:nvPr>
            <p:ph type="title"/>
          </p:nvPr>
        </p:nvSpPr>
        <p:spPr>
          <a:xfrm>
            <a:off x="5052283" y="615154"/>
            <a:ext cx="18369699" cy="2286001"/>
          </a:xfrm>
          <a:prstGeom prst="rect">
            <a:avLst/>
          </a:prstGeom>
          <a:ln w="165100">
            <a:solidFill>
              <a:srgbClr val="4F8F00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Activity of an Encourager </a:t>
            </a:r>
          </a:p>
        </p:txBody>
      </p:sp>
      <p:sp>
        <p:nvSpPr>
          <p:cNvPr id="129" name="Barnabas was a master at motivating demoralized people and providing them the courage to make their spiritual lives bloom…"/>
          <p:cNvSpPr txBox="1">
            <a:spLocks noGrp="1"/>
          </p:cNvSpPr>
          <p:nvPr>
            <p:ph type="body" idx="1"/>
          </p:nvPr>
        </p:nvSpPr>
        <p:spPr>
          <a:xfrm>
            <a:off x="7448618" y="3477216"/>
            <a:ext cx="15989598" cy="9296401"/>
          </a:xfrm>
          <a:prstGeom prst="rect">
            <a:avLst/>
          </a:prstGeom>
        </p:spPr>
        <p:txBody>
          <a:bodyPr/>
          <a:lstStyle/>
          <a:p>
            <a:pPr marL="553212" indent="-553212" defTabSz="817244">
              <a:spcBef>
                <a:spcPts val="4400"/>
              </a:spcBef>
              <a:defRPr sz="5940" b="1"/>
            </a:pPr>
            <a:r>
              <a:t>Barnabas was a master at motivating demoralized people and providing them the courage to make their spiritual lives bloom </a:t>
            </a:r>
          </a:p>
          <a:p>
            <a:pPr marL="553212" indent="-553212" defTabSz="817244">
              <a:spcBef>
                <a:spcPts val="4400"/>
              </a:spcBef>
              <a:defRPr sz="5940" b="1"/>
            </a:pPr>
            <a:r>
              <a:t>Barnabas “son of encouragement” </a:t>
            </a:r>
          </a:p>
          <a:p>
            <a:pPr marL="553212" indent="-553212" defTabSz="817244">
              <a:spcBef>
                <a:spcPts val="4400"/>
              </a:spcBef>
              <a:defRPr sz="5940" b="1"/>
            </a:pPr>
            <a:r>
              <a:t>He is a great example of the “Activity of an Encourager” </a:t>
            </a:r>
          </a:p>
          <a:p>
            <a:pPr marL="553212" indent="-553212" defTabSz="817244">
              <a:spcBef>
                <a:spcPts val="4400"/>
              </a:spcBef>
              <a:defRPr sz="5940" b="1"/>
            </a:pPr>
            <a:r>
              <a:t>It takes the right heart to do as Barnabas</a:t>
            </a:r>
          </a:p>
        </p:txBody>
      </p:sp>
      <p:pic>
        <p:nvPicPr>
          <p:cNvPr id="130" name="Encourage.png" descr="Encour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695" y="285530"/>
            <a:ext cx="3263279" cy="2945248"/>
          </a:xfrm>
          <a:prstGeom prst="rect">
            <a:avLst/>
          </a:prstGeom>
          <a:ln w="165100">
            <a:solidFill>
              <a:srgbClr val="4F8F00"/>
            </a:solidFill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He had a giving hear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65100">
            <a:solidFill>
              <a:srgbClr val="4F8F00"/>
            </a:solidFill>
          </a:ln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He had a </a:t>
            </a:r>
            <a:r>
              <a:rPr u="sng"/>
              <a:t>giving</a:t>
            </a:r>
            <a:r>
              <a:t> heart</a:t>
            </a:r>
          </a:p>
        </p:txBody>
      </p:sp>
      <p:sp>
        <p:nvSpPr>
          <p:cNvPr id="133" name="Joses (Joseph) was renamed by the apostles (Acts 4)…"/>
          <p:cNvSpPr txBox="1">
            <a:spLocks noGrp="1"/>
          </p:cNvSpPr>
          <p:nvPr>
            <p:ph type="body" idx="1"/>
          </p:nvPr>
        </p:nvSpPr>
        <p:spPr>
          <a:xfrm>
            <a:off x="7444503" y="3149600"/>
            <a:ext cx="15250397" cy="10372488"/>
          </a:xfrm>
          <a:prstGeom prst="rect">
            <a:avLst/>
          </a:prstGeom>
        </p:spPr>
        <p:txBody>
          <a:bodyPr/>
          <a:lstStyle/>
          <a:p>
            <a:pPr marL="558800" indent="-558800" defTabSz="726440">
              <a:spcBef>
                <a:spcPts val="5100"/>
              </a:spcBef>
              <a:defRPr sz="5280" b="1"/>
            </a:pPr>
            <a:r>
              <a:t>Joses (Joseph) was renamed by the apostles (Acts 4) </a:t>
            </a:r>
          </a:p>
          <a:p>
            <a:pPr marL="558800" indent="-558800" defTabSz="726440">
              <a:spcBef>
                <a:spcPts val="5100"/>
              </a:spcBef>
              <a:defRPr sz="5280" b="1"/>
            </a:pPr>
            <a:r>
              <a:t>He owned land, sold it, and brought 100% of the revenue to give to the church </a:t>
            </a:r>
          </a:p>
          <a:p>
            <a:pPr marL="558800" indent="-558800" defTabSz="726440">
              <a:spcBef>
                <a:spcPts val="5100"/>
              </a:spcBef>
              <a:defRPr sz="5280" b="1"/>
            </a:pPr>
            <a:r>
              <a:t>Why did he do that? He wasn’t commanded to do that. He willingly did this and is mentioned as something good compared to the couple in Acts 5</a:t>
            </a:r>
          </a:p>
          <a:p>
            <a:pPr marL="558800" indent="-558800" defTabSz="726440">
              <a:spcBef>
                <a:spcPts val="5100"/>
              </a:spcBef>
              <a:defRPr sz="5280" b="1"/>
            </a:pPr>
            <a:r>
              <a:t>Do we possess a giving heart? Not mine but God’s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He had a supportive hear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65100">
            <a:solidFill>
              <a:srgbClr val="4F8F00"/>
            </a:solidFill>
          </a:ln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He had a </a:t>
            </a:r>
            <a:r>
              <a:rPr u="sng"/>
              <a:t>supportive</a:t>
            </a:r>
            <a:r>
              <a:t> heart</a:t>
            </a:r>
          </a:p>
        </p:txBody>
      </p:sp>
      <p:sp>
        <p:nvSpPr>
          <p:cNvPr id="136" name="Barnabas was available to support the new Christian, Saul (Acts 9:26-27)…"/>
          <p:cNvSpPr txBox="1">
            <a:spLocks noGrp="1"/>
          </p:cNvSpPr>
          <p:nvPr>
            <p:ph type="body" idx="1"/>
          </p:nvPr>
        </p:nvSpPr>
        <p:spPr>
          <a:xfrm>
            <a:off x="5792437" y="3149600"/>
            <a:ext cx="16902463" cy="102280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539750" indent="-539750" defTabSz="701675">
              <a:spcBef>
                <a:spcPts val="5000"/>
              </a:spcBef>
              <a:defRPr sz="5525" b="1"/>
            </a:pPr>
            <a:r>
              <a:rPr sz="5400" dirty="0"/>
              <a:t>Barnabas was available to support the new Christian, Saul (Acts 9:26-27) </a:t>
            </a:r>
          </a:p>
          <a:p>
            <a:pPr marL="539750" indent="-539750" defTabSz="701675">
              <a:spcBef>
                <a:spcPts val="5000"/>
              </a:spcBef>
              <a:defRPr sz="5525" b="1"/>
            </a:pPr>
            <a:r>
              <a:rPr sz="5400" dirty="0"/>
              <a:t>He took Saul and brought him to the apostles</a:t>
            </a:r>
          </a:p>
          <a:p>
            <a:pPr marL="539750" indent="-539750" defTabSz="701675">
              <a:spcBef>
                <a:spcPts val="5000"/>
              </a:spcBef>
              <a:defRPr sz="5525" b="1"/>
            </a:pPr>
            <a:r>
              <a:rPr sz="5400" dirty="0"/>
              <a:t>He stood by Saul regardless of his troubled past. </a:t>
            </a:r>
          </a:p>
          <a:p>
            <a:pPr marL="539750" indent="-539750" defTabSz="701675">
              <a:spcBef>
                <a:spcPts val="5000"/>
              </a:spcBef>
              <a:defRPr sz="5525" b="1"/>
            </a:pPr>
            <a:r>
              <a:rPr sz="5400" dirty="0"/>
              <a:t>Barnabas understood the power of Jesus’ blood is far greater than our troubled past</a:t>
            </a:r>
          </a:p>
          <a:p>
            <a:pPr marL="539750" indent="-539750" defTabSz="701675">
              <a:spcBef>
                <a:spcPts val="5000"/>
              </a:spcBef>
              <a:defRPr sz="5525" b="1"/>
            </a:pPr>
            <a:r>
              <a:rPr sz="5400" dirty="0"/>
              <a:t>Barnabas focused on the good and supported it</a:t>
            </a:r>
          </a:p>
          <a:p>
            <a:pPr marL="539750" indent="-539750" defTabSz="701675">
              <a:spcBef>
                <a:spcPts val="5000"/>
              </a:spcBef>
              <a:defRPr sz="5525" b="1"/>
            </a:pPr>
            <a:r>
              <a:rPr sz="5400" dirty="0"/>
              <a:t>Are we supportive of others when many are not?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He had a courageous hear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65100">
            <a:solidFill>
              <a:srgbClr val="4F8F00"/>
            </a:solidFill>
          </a:ln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He had a </a:t>
            </a:r>
            <a:r>
              <a:rPr u="sng"/>
              <a:t>courageous</a:t>
            </a:r>
            <a:r>
              <a:t> heart</a:t>
            </a:r>
          </a:p>
        </p:txBody>
      </p:sp>
      <p:sp>
        <p:nvSpPr>
          <p:cNvPr id="139" name="John Mark left the missionary group at Pamphylia to go home (Acts 13:13)…"/>
          <p:cNvSpPr txBox="1">
            <a:spLocks noGrp="1"/>
          </p:cNvSpPr>
          <p:nvPr>
            <p:ph type="body" idx="1"/>
          </p:nvPr>
        </p:nvSpPr>
        <p:spPr>
          <a:xfrm>
            <a:off x="6354888" y="2998041"/>
            <a:ext cx="16340012" cy="10722957"/>
          </a:xfrm>
          <a:prstGeom prst="rect">
            <a:avLst/>
          </a:prstGeom>
        </p:spPr>
        <p:txBody>
          <a:bodyPr/>
          <a:lstStyle/>
          <a:p>
            <a:pPr marL="527050" indent="-527050" defTabSz="685165">
              <a:spcBef>
                <a:spcPts val="4800"/>
              </a:spcBef>
              <a:defRPr sz="4980" b="1"/>
            </a:pPr>
            <a:r>
              <a:t>John Mark left the missionary group at Pamphylia to go home (Acts 13:13) </a:t>
            </a:r>
          </a:p>
          <a:p>
            <a:pPr marL="527050" indent="-527050" defTabSz="685165">
              <a:spcBef>
                <a:spcPts val="4800"/>
              </a:spcBef>
              <a:defRPr sz="4980" b="1"/>
            </a:pPr>
            <a:r>
              <a:t>Why? </a:t>
            </a:r>
          </a:p>
          <a:p>
            <a:pPr marL="527050" indent="-527050" defTabSz="685165">
              <a:spcBef>
                <a:spcPts val="4800"/>
              </a:spcBef>
              <a:defRPr sz="4980" b="1"/>
            </a:pPr>
            <a:r>
              <a:t>Acts 15:36-41</a:t>
            </a:r>
          </a:p>
          <a:p>
            <a:pPr marL="527050" indent="-527050" defTabSz="685165">
              <a:spcBef>
                <a:spcPts val="4800"/>
              </a:spcBef>
              <a:defRPr sz="4980" b="1"/>
            </a:pPr>
            <a:r>
              <a:t>Barnabas was determined to take John called Mark</a:t>
            </a:r>
          </a:p>
          <a:p>
            <a:pPr marL="527050" indent="-527050" defTabSz="685165">
              <a:spcBef>
                <a:spcPts val="4800"/>
              </a:spcBef>
              <a:defRPr sz="4980" b="1"/>
            </a:pPr>
            <a:r>
              <a:t>Paul was against it because of John’s previous actions</a:t>
            </a:r>
          </a:p>
          <a:p>
            <a:pPr marL="527050" indent="-527050" defTabSz="685165">
              <a:spcBef>
                <a:spcPts val="4800"/>
              </a:spcBef>
              <a:defRPr sz="4980" b="1"/>
            </a:pPr>
            <a:r>
              <a:t>Barnabas was courageous in the way he was willing to help recover the lost confidence of John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he making of disciples is not the budding but in the blooming"/>
          <p:cNvSpPr txBox="1">
            <a:spLocks noGrp="1"/>
          </p:cNvSpPr>
          <p:nvPr>
            <p:ph type="title"/>
          </p:nvPr>
        </p:nvSpPr>
        <p:spPr>
          <a:xfrm>
            <a:off x="1778000" y="976924"/>
            <a:ext cx="20828001" cy="4648201"/>
          </a:xfrm>
          <a:prstGeom prst="rect">
            <a:avLst/>
          </a:prstGeom>
          <a:ln w="165100">
            <a:solidFill>
              <a:srgbClr val="4F8F00"/>
            </a:solidFill>
          </a:ln>
        </p:spPr>
        <p:txBody>
          <a:bodyPr/>
          <a:lstStyle>
            <a:lvl1pPr defTabSz="784225">
              <a:defRPr sz="1064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The making of disciples is not the budding but in the blooming</a:t>
            </a:r>
          </a:p>
        </p:txBody>
      </p:sp>
      <p:sp>
        <p:nvSpPr>
          <p:cNvPr id="142" name="Leaf"/>
          <p:cNvSpPr/>
          <p:nvPr/>
        </p:nvSpPr>
        <p:spPr>
          <a:xfrm>
            <a:off x="11263160" y="8214976"/>
            <a:ext cx="936518" cy="2616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693" h="21217" extrusionOk="0">
                <a:moveTo>
                  <a:pt x="10933" y="0"/>
                </a:moveTo>
                <a:cubicBezTo>
                  <a:pt x="-4426" y="5413"/>
                  <a:pt x="-1243" y="13502"/>
                  <a:pt x="6156" y="16481"/>
                </a:cubicBezTo>
                <a:cubicBezTo>
                  <a:pt x="6053" y="18357"/>
                  <a:pt x="6196" y="20047"/>
                  <a:pt x="6853" y="20912"/>
                </a:cubicBezTo>
                <a:cubicBezTo>
                  <a:pt x="7205" y="21600"/>
                  <a:pt x="9849" y="20972"/>
                  <a:pt x="9495" y="20530"/>
                </a:cubicBezTo>
                <a:cubicBezTo>
                  <a:pt x="9277" y="20257"/>
                  <a:pt x="7814" y="19339"/>
                  <a:pt x="7648" y="16469"/>
                </a:cubicBezTo>
                <a:cubicBezTo>
                  <a:pt x="10014" y="15780"/>
                  <a:pt x="16336" y="13638"/>
                  <a:pt x="16668" y="10353"/>
                </a:cubicBezTo>
                <a:cubicBezTo>
                  <a:pt x="17174" y="5343"/>
                  <a:pt x="9883" y="5481"/>
                  <a:pt x="10933" y="0"/>
                </a:cubicBezTo>
                <a:close/>
              </a:path>
            </a:pathLst>
          </a:custGeom>
          <a:solidFill>
            <a:srgbClr val="4F8F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3" name="Railroad Crossing"/>
          <p:cNvSpPr/>
          <p:nvPr/>
        </p:nvSpPr>
        <p:spPr>
          <a:xfrm>
            <a:off x="10184916" y="7976623"/>
            <a:ext cx="3093006" cy="30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44" y="0"/>
                  <a:pt x="0" y="4844"/>
                  <a:pt x="0" y="10799"/>
                </a:cubicBezTo>
                <a:cubicBezTo>
                  <a:pt x="0" y="16754"/>
                  <a:pt x="4844" y="21600"/>
                  <a:pt x="10799" y="21600"/>
                </a:cubicBezTo>
                <a:cubicBezTo>
                  <a:pt x="16754" y="21600"/>
                  <a:pt x="21600" y="16754"/>
                  <a:pt x="21600" y="10799"/>
                </a:cubicBezTo>
                <a:cubicBezTo>
                  <a:pt x="21600" y="4844"/>
                  <a:pt x="16754" y="0"/>
                  <a:pt x="10799" y="0"/>
                </a:cubicBezTo>
                <a:close/>
                <a:moveTo>
                  <a:pt x="10799" y="792"/>
                </a:moveTo>
                <a:cubicBezTo>
                  <a:pt x="13009" y="792"/>
                  <a:pt x="15054" y="1511"/>
                  <a:pt x="16712" y="2729"/>
                </a:cubicBezTo>
                <a:lnTo>
                  <a:pt x="10799" y="8641"/>
                </a:lnTo>
                <a:lnTo>
                  <a:pt x="4888" y="2729"/>
                </a:lnTo>
                <a:cubicBezTo>
                  <a:pt x="6546" y="1511"/>
                  <a:pt x="8589" y="792"/>
                  <a:pt x="10799" y="792"/>
                </a:cubicBezTo>
                <a:close/>
                <a:moveTo>
                  <a:pt x="2729" y="4888"/>
                </a:moveTo>
                <a:lnTo>
                  <a:pt x="8641" y="10799"/>
                </a:lnTo>
                <a:lnTo>
                  <a:pt x="2729" y="16712"/>
                </a:lnTo>
                <a:cubicBezTo>
                  <a:pt x="1511" y="15054"/>
                  <a:pt x="792" y="13009"/>
                  <a:pt x="792" y="10799"/>
                </a:cubicBezTo>
                <a:cubicBezTo>
                  <a:pt x="792" y="8589"/>
                  <a:pt x="1511" y="6546"/>
                  <a:pt x="2729" y="4888"/>
                </a:cubicBezTo>
                <a:close/>
                <a:moveTo>
                  <a:pt x="18871" y="4888"/>
                </a:moveTo>
                <a:cubicBezTo>
                  <a:pt x="20089" y="6546"/>
                  <a:pt x="20808" y="8589"/>
                  <a:pt x="20808" y="10799"/>
                </a:cubicBezTo>
                <a:cubicBezTo>
                  <a:pt x="20808" y="13009"/>
                  <a:pt x="20089" y="15054"/>
                  <a:pt x="18871" y="16712"/>
                </a:cubicBezTo>
                <a:lnTo>
                  <a:pt x="12959" y="10799"/>
                </a:lnTo>
                <a:lnTo>
                  <a:pt x="18871" y="4888"/>
                </a:lnTo>
                <a:close/>
                <a:moveTo>
                  <a:pt x="10799" y="12959"/>
                </a:moveTo>
                <a:lnTo>
                  <a:pt x="16712" y="18871"/>
                </a:lnTo>
                <a:cubicBezTo>
                  <a:pt x="15054" y="20089"/>
                  <a:pt x="13009" y="20808"/>
                  <a:pt x="10799" y="20808"/>
                </a:cubicBezTo>
                <a:cubicBezTo>
                  <a:pt x="8589" y="20808"/>
                  <a:pt x="6546" y="20089"/>
                  <a:pt x="4888" y="18871"/>
                </a:cubicBezTo>
                <a:lnTo>
                  <a:pt x="10799" y="12959"/>
                </a:lnTo>
                <a:close/>
              </a:path>
            </a:pathLst>
          </a:custGeom>
          <a:solidFill>
            <a:srgbClr val="FF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4" name="Tree"/>
          <p:cNvSpPr/>
          <p:nvPr/>
        </p:nvSpPr>
        <p:spPr>
          <a:xfrm>
            <a:off x="17135678" y="6274646"/>
            <a:ext cx="5170033" cy="6496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599" extrusionOk="0">
                <a:moveTo>
                  <a:pt x="8459" y="0"/>
                </a:moveTo>
                <a:cubicBezTo>
                  <a:pt x="8430" y="17"/>
                  <a:pt x="8385" y="18"/>
                  <a:pt x="8353" y="33"/>
                </a:cubicBezTo>
                <a:cubicBezTo>
                  <a:pt x="8261" y="78"/>
                  <a:pt x="8167" y="149"/>
                  <a:pt x="8141" y="246"/>
                </a:cubicBezTo>
                <a:cubicBezTo>
                  <a:pt x="8125" y="312"/>
                  <a:pt x="8192" y="361"/>
                  <a:pt x="8214" y="402"/>
                </a:cubicBezTo>
                <a:cubicBezTo>
                  <a:pt x="8257" y="487"/>
                  <a:pt x="8232" y="654"/>
                  <a:pt x="8165" y="695"/>
                </a:cubicBezTo>
                <a:cubicBezTo>
                  <a:pt x="7901" y="855"/>
                  <a:pt x="7751" y="471"/>
                  <a:pt x="7483" y="603"/>
                </a:cubicBezTo>
                <a:cubicBezTo>
                  <a:pt x="7292" y="697"/>
                  <a:pt x="7290" y="946"/>
                  <a:pt x="7099" y="1039"/>
                </a:cubicBezTo>
                <a:cubicBezTo>
                  <a:pt x="6900" y="1137"/>
                  <a:pt x="6622" y="966"/>
                  <a:pt x="6475" y="1136"/>
                </a:cubicBezTo>
                <a:cubicBezTo>
                  <a:pt x="6388" y="1235"/>
                  <a:pt x="6463" y="1349"/>
                  <a:pt x="6426" y="1481"/>
                </a:cubicBezTo>
                <a:cubicBezTo>
                  <a:pt x="6398" y="1579"/>
                  <a:pt x="6346" y="1657"/>
                  <a:pt x="6237" y="1689"/>
                </a:cubicBezTo>
                <a:cubicBezTo>
                  <a:pt x="6076" y="1737"/>
                  <a:pt x="5956" y="1644"/>
                  <a:pt x="5848" y="1611"/>
                </a:cubicBezTo>
                <a:cubicBezTo>
                  <a:pt x="5762" y="1585"/>
                  <a:pt x="5646" y="1565"/>
                  <a:pt x="5539" y="1565"/>
                </a:cubicBezTo>
                <a:cubicBezTo>
                  <a:pt x="5464" y="1624"/>
                  <a:pt x="5379" y="1692"/>
                  <a:pt x="5261" y="1714"/>
                </a:cubicBezTo>
                <a:cubicBezTo>
                  <a:pt x="5120" y="1741"/>
                  <a:pt x="4959" y="1677"/>
                  <a:pt x="4863" y="1734"/>
                </a:cubicBezTo>
                <a:cubicBezTo>
                  <a:pt x="4686" y="1785"/>
                  <a:pt x="4799" y="2053"/>
                  <a:pt x="4700" y="2162"/>
                </a:cubicBezTo>
                <a:cubicBezTo>
                  <a:pt x="4661" y="2206"/>
                  <a:pt x="4580" y="2233"/>
                  <a:pt x="4505" y="2247"/>
                </a:cubicBezTo>
                <a:cubicBezTo>
                  <a:pt x="4434" y="2260"/>
                  <a:pt x="4370" y="2236"/>
                  <a:pt x="4327" y="2267"/>
                </a:cubicBezTo>
                <a:cubicBezTo>
                  <a:pt x="4227" y="2294"/>
                  <a:pt x="4275" y="2389"/>
                  <a:pt x="4238" y="2468"/>
                </a:cubicBezTo>
                <a:cubicBezTo>
                  <a:pt x="4191" y="2569"/>
                  <a:pt x="4058" y="2610"/>
                  <a:pt x="3992" y="2695"/>
                </a:cubicBezTo>
                <a:cubicBezTo>
                  <a:pt x="3972" y="2722"/>
                  <a:pt x="3959" y="2770"/>
                  <a:pt x="3986" y="2798"/>
                </a:cubicBezTo>
                <a:cubicBezTo>
                  <a:pt x="4059" y="2958"/>
                  <a:pt x="4397" y="2807"/>
                  <a:pt x="4547" y="2889"/>
                </a:cubicBezTo>
                <a:cubicBezTo>
                  <a:pt x="4665" y="2953"/>
                  <a:pt x="4571" y="3066"/>
                  <a:pt x="4571" y="3175"/>
                </a:cubicBezTo>
                <a:cubicBezTo>
                  <a:pt x="4590" y="3194"/>
                  <a:pt x="4609" y="3215"/>
                  <a:pt x="4628" y="3234"/>
                </a:cubicBezTo>
                <a:cubicBezTo>
                  <a:pt x="4735" y="3298"/>
                  <a:pt x="4862" y="3330"/>
                  <a:pt x="4848" y="3474"/>
                </a:cubicBezTo>
                <a:cubicBezTo>
                  <a:pt x="4803" y="3508"/>
                  <a:pt x="4772" y="3538"/>
                  <a:pt x="4700" y="3552"/>
                </a:cubicBezTo>
                <a:cubicBezTo>
                  <a:pt x="4588" y="3574"/>
                  <a:pt x="4456" y="3531"/>
                  <a:pt x="4376" y="3513"/>
                </a:cubicBezTo>
                <a:cubicBezTo>
                  <a:pt x="4149" y="3464"/>
                  <a:pt x="3817" y="3477"/>
                  <a:pt x="3709" y="3598"/>
                </a:cubicBezTo>
                <a:cubicBezTo>
                  <a:pt x="3589" y="3731"/>
                  <a:pt x="3770" y="3895"/>
                  <a:pt x="3806" y="4012"/>
                </a:cubicBezTo>
                <a:cubicBezTo>
                  <a:pt x="3803" y="4083"/>
                  <a:pt x="3800" y="4155"/>
                  <a:pt x="3798" y="4227"/>
                </a:cubicBezTo>
                <a:cubicBezTo>
                  <a:pt x="3798" y="4294"/>
                  <a:pt x="3826" y="4376"/>
                  <a:pt x="3783" y="4421"/>
                </a:cubicBezTo>
                <a:cubicBezTo>
                  <a:pt x="3753" y="4488"/>
                  <a:pt x="3639" y="4476"/>
                  <a:pt x="3571" y="4512"/>
                </a:cubicBezTo>
                <a:cubicBezTo>
                  <a:pt x="3490" y="4555"/>
                  <a:pt x="3456" y="4628"/>
                  <a:pt x="3342" y="4649"/>
                </a:cubicBezTo>
                <a:cubicBezTo>
                  <a:pt x="3224" y="4671"/>
                  <a:pt x="3170" y="4580"/>
                  <a:pt x="3130" y="4533"/>
                </a:cubicBezTo>
                <a:cubicBezTo>
                  <a:pt x="3063" y="4453"/>
                  <a:pt x="2866" y="4232"/>
                  <a:pt x="2667" y="4272"/>
                </a:cubicBezTo>
                <a:cubicBezTo>
                  <a:pt x="2585" y="4288"/>
                  <a:pt x="2495" y="4332"/>
                  <a:pt x="2463" y="4389"/>
                </a:cubicBezTo>
                <a:cubicBezTo>
                  <a:pt x="2436" y="4437"/>
                  <a:pt x="2457" y="4490"/>
                  <a:pt x="2440" y="4551"/>
                </a:cubicBezTo>
                <a:cubicBezTo>
                  <a:pt x="2417" y="4634"/>
                  <a:pt x="2376" y="4717"/>
                  <a:pt x="2302" y="4759"/>
                </a:cubicBezTo>
                <a:cubicBezTo>
                  <a:pt x="2247" y="4791"/>
                  <a:pt x="2129" y="4814"/>
                  <a:pt x="2033" y="4791"/>
                </a:cubicBezTo>
                <a:cubicBezTo>
                  <a:pt x="1997" y="4783"/>
                  <a:pt x="1939" y="4759"/>
                  <a:pt x="1879" y="4773"/>
                </a:cubicBezTo>
                <a:cubicBezTo>
                  <a:pt x="1806" y="4789"/>
                  <a:pt x="1753" y="4846"/>
                  <a:pt x="1692" y="4876"/>
                </a:cubicBezTo>
                <a:cubicBezTo>
                  <a:pt x="1601" y="4920"/>
                  <a:pt x="1481" y="4931"/>
                  <a:pt x="1398" y="4981"/>
                </a:cubicBezTo>
                <a:cubicBezTo>
                  <a:pt x="1375" y="4994"/>
                  <a:pt x="1368" y="5021"/>
                  <a:pt x="1349" y="5038"/>
                </a:cubicBezTo>
                <a:cubicBezTo>
                  <a:pt x="1349" y="5065"/>
                  <a:pt x="1351" y="5077"/>
                  <a:pt x="1366" y="5091"/>
                </a:cubicBezTo>
                <a:cubicBezTo>
                  <a:pt x="1388" y="5137"/>
                  <a:pt x="1444" y="5134"/>
                  <a:pt x="1497" y="5155"/>
                </a:cubicBezTo>
                <a:cubicBezTo>
                  <a:pt x="1568" y="5183"/>
                  <a:pt x="1616" y="5214"/>
                  <a:pt x="1644" y="5278"/>
                </a:cubicBezTo>
                <a:cubicBezTo>
                  <a:pt x="1655" y="5305"/>
                  <a:pt x="1666" y="5336"/>
                  <a:pt x="1644" y="5363"/>
                </a:cubicBezTo>
                <a:cubicBezTo>
                  <a:pt x="1612" y="5489"/>
                  <a:pt x="1370" y="5457"/>
                  <a:pt x="1317" y="5571"/>
                </a:cubicBezTo>
                <a:cubicBezTo>
                  <a:pt x="1240" y="5737"/>
                  <a:pt x="1504" y="5899"/>
                  <a:pt x="1635" y="5927"/>
                </a:cubicBezTo>
                <a:cubicBezTo>
                  <a:pt x="1749" y="5952"/>
                  <a:pt x="1826" y="5888"/>
                  <a:pt x="1896" y="5870"/>
                </a:cubicBezTo>
                <a:cubicBezTo>
                  <a:pt x="1942" y="5858"/>
                  <a:pt x="1987" y="5868"/>
                  <a:pt x="2033" y="5870"/>
                </a:cubicBezTo>
                <a:cubicBezTo>
                  <a:pt x="2058" y="5885"/>
                  <a:pt x="2083" y="5900"/>
                  <a:pt x="2107" y="5916"/>
                </a:cubicBezTo>
                <a:cubicBezTo>
                  <a:pt x="2185" y="6007"/>
                  <a:pt x="2091" y="6112"/>
                  <a:pt x="2065" y="6195"/>
                </a:cubicBezTo>
                <a:cubicBezTo>
                  <a:pt x="2036" y="6289"/>
                  <a:pt x="2113" y="6333"/>
                  <a:pt x="2131" y="6389"/>
                </a:cubicBezTo>
                <a:cubicBezTo>
                  <a:pt x="2148" y="6444"/>
                  <a:pt x="2094" y="6496"/>
                  <a:pt x="2082" y="6538"/>
                </a:cubicBezTo>
                <a:cubicBezTo>
                  <a:pt x="2071" y="6575"/>
                  <a:pt x="2092" y="6617"/>
                  <a:pt x="2099" y="6643"/>
                </a:cubicBezTo>
                <a:cubicBezTo>
                  <a:pt x="2126" y="6739"/>
                  <a:pt x="2057" y="6824"/>
                  <a:pt x="1993" y="6851"/>
                </a:cubicBezTo>
                <a:cubicBezTo>
                  <a:pt x="1752" y="6952"/>
                  <a:pt x="1622" y="6709"/>
                  <a:pt x="1383" y="6753"/>
                </a:cubicBezTo>
                <a:cubicBezTo>
                  <a:pt x="1248" y="6777"/>
                  <a:pt x="1071" y="6855"/>
                  <a:pt x="1146" y="7018"/>
                </a:cubicBezTo>
                <a:cubicBezTo>
                  <a:pt x="1189" y="7111"/>
                  <a:pt x="1404" y="7301"/>
                  <a:pt x="1601" y="7265"/>
                </a:cubicBezTo>
                <a:cubicBezTo>
                  <a:pt x="1701" y="7246"/>
                  <a:pt x="1839" y="7157"/>
                  <a:pt x="1959" y="7219"/>
                </a:cubicBezTo>
                <a:cubicBezTo>
                  <a:pt x="2115" y="7300"/>
                  <a:pt x="2032" y="7519"/>
                  <a:pt x="2205" y="7578"/>
                </a:cubicBezTo>
                <a:cubicBezTo>
                  <a:pt x="2424" y="7651"/>
                  <a:pt x="2911" y="7641"/>
                  <a:pt x="2895" y="7868"/>
                </a:cubicBezTo>
                <a:cubicBezTo>
                  <a:pt x="2847" y="7904"/>
                  <a:pt x="2819" y="7933"/>
                  <a:pt x="2741" y="7948"/>
                </a:cubicBezTo>
                <a:cubicBezTo>
                  <a:pt x="2601" y="7974"/>
                  <a:pt x="2449" y="7912"/>
                  <a:pt x="2334" y="7953"/>
                </a:cubicBezTo>
                <a:cubicBezTo>
                  <a:pt x="2209" y="7997"/>
                  <a:pt x="2215" y="8167"/>
                  <a:pt x="2016" y="8207"/>
                </a:cubicBezTo>
                <a:cubicBezTo>
                  <a:pt x="1873" y="8235"/>
                  <a:pt x="1783" y="8132"/>
                  <a:pt x="1707" y="8097"/>
                </a:cubicBezTo>
                <a:cubicBezTo>
                  <a:pt x="1603" y="8048"/>
                  <a:pt x="1436" y="8101"/>
                  <a:pt x="1366" y="8142"/>
                </a:cubicBezTo>
                <a:cubicBezTo>
                  <a:pt x="1342" y="8156"/>
                  <a:pt x="1330" y="8183"/>
                  <a:pt x="1309" y="8200"/>
                </a:cubicBezTo>
                <a:cubicBezTo>
                  <a:pt x="1309" y="8219"/>
                  <a:pt x="1309" y="8239"/>
                  <a:pt x="1309" y="8259"/>
                </a:cubicBezTo>
                <a:cubicBezTo>
                  <a:pt x="1336" y="8280"/>
                  <a:pt x="1353" y="8312"/>
                  <a:pt x="1383" y="8330"/>
                </a:cubicBezTo>
                <a:cubicBezTo>
                  <a:pt x="1433" y="8359"/>
                  <a:pt x="1598" y="8433"/>
                  <a:pt x="1521" y="8513"/>
                </a:cubicBezTo>
                <a:cubicBezTo>
                  <a:pt x="1467" y="8639"/>
                  <a:pt x="1114" y="8542"/>
                  <a:pt x="1048" y="8693"/>
                </a:cubicBezTo>
                <a:cubicBezTo>
                  <a:pt x="995" y="8755"/>
                  <a:pt x="1063" y="8845"/>
                  <a:pt x="1097" y="8881"/>
                </a:cubicBezTo>
                <a:cubicBezTo>
                  <a:pt x="1138" y="8924"/>
                  <a:pt x="1275" y="8996"/>
                  <a:pt x="1334" y="9032"/>
                </a:cubicBezTo>
                <a:cubicBezTo>
                  <a:pt x="1438" y="9094"/>
                  <a:pt x="1502" y="9186"/>
                  <a:pt x="1586" y="9265"/>
                </a:cubicBezTo>
                <a:cubicBezTo>
                  <a:pt x="1587" y="9412"/>
                  <a:pt x="1433" y="9383"/>
                  <a:pt x="1326" y="9441"/>
                </a:cubicBezTo>
                <a:cubicBezTo>
                  <a:pt x="1238" y="9489"/>
                  <a:pt x="1190" y="9573"/>
                  <a:pt x="1082" y="9610"/>
                </a:cubicBezTo>
                <a:cubicBezTo>
                  <a:pt x="989" y="9642"/>
                  <a:pt x="848" y="9610"/>
                  <a:pt x="756" y="9642"/>
                </a:cubicBezTo>
                <a:cubicBezTo>
                  <a:pt x="728" y="9732"/>
                  <a:pt x="793" y="9772"/>
                  <a:pt x="813" y="9855"/>
                </a:cubicBezTo>
                <a:cubicBezTo>
                  <a:pt x="837" y="9954"/>
                  <a:pt x="717" y="10040"/>
                  <a:pt x="782" y="10141"/>
                </a:cubicBezTo>
                <a:cubicBezTo>
                  <a:pt x="836" y="10226"/>
                  <a:pt x="962" y="10210"/>
                  <a:pt x="1091" y="10239"/>
                </a:cubicBezTo>
                <a:cubicBezTo>
                  <a:pt x="1164" y="10260"/>
                  <a:pt x="1236" y="10281"/>
                  <a:pt x="1309" y="10303"/>
                </a:cubicBezTo>
                <a:cubicBezTo>
                  <a:pt x="1361" y="10313"/>
                  <a:pt x="1458" y="10305"/>
                  <a:pt x="1497" y="10298"/>
                </a:cubicBezTo>
                <a:cubicBezTo>
                  <a:pt x="1563" y="10294"/>
                  <a:pt x="1627" y="10289"/>
                  <a:pt x="1692" y="10284"/>
                </a:cubicBezTo>
                <a:cubicBezTo>
                  <a:pt x="1773" y="10268"/>
                  <a:pt x="1865" y="10243"/>
                  <a:pt x="1944" y="10225"/>
                </a:cubicBezTo>
                <a:cubicBezTo>
                  <a:pt x="2121" y="10186"/>
                  <a:pt x="2333" y="10172"/>
                  <a:pt x="2408" y="10291"/>
                </a:cubicBezTo>
                <a:cubicBezTo>
                  <a:pt x="2419" y="10308"/>
                  <a:pt x="2437" y="10354"/>
                  <a:pt x="2423" y="10388"/>
                </a:cubicBezTo>
                <a:cubicBezTo>
                  <a:pt x="2393" y="10463"/>
                  <a:pt x="2281" y="10510"/>
                  <a:pt x="2196" y="10545"/>
                </a:cubicBezTo>
                <a:cubicBezTo>
                  <a:pt x="2041" y="10610"/>
                  <a:pt x="1692" y="10709"/>
                  <a:pt x="1601" y="10810"/>
                </a:cubicBezTo>
                <a:cubicBezTo>
                  <a:pt x="1487" y="10937"/>
                  <a:pt x="1624" y="11126"/>
                  <a:pt x="1383" y="11174"/>
                </a:cubicBezTo>
                <a:cubicBezTo>
                  <a:pt x="1127" y="11225"/>
                  <a:pt x="1060" y="10918"/>
                  <a:pt x="782" y="10986"/>
                </a:cubicBezTo>
                <a:cubicBezTo>
                  <a:pt x="747" y="10994"/>
                  <a:pt x="704" y="11015"/>
                  <a:pt x="676" y="11032"/>
                </a:cubicBezTo>
                <a:cubicBezTo>
                  <a:pt x="608" y="11072"/>
                  <a:pt x="552" y="11164"/>
                  <a:pt x="530" y="11238"/>
                </a:cubicBezTo>
                <a:cubicBezTo>
                  <a:pt x="498" y="11344"/>
                  <a:pt x="549" y="11426"/>
                  <a:pt x="487" y="11505"/>
                </a:cubicBezTo>
                <a:cubicBezTo>
                  <a:pt x="446" y="11557"/>
                  <a:pt x="365" y="11603"/>
                  <a:pt x="284" y="11622"/>
                </a:cubicBezTo>
                <a:cubicBezTo>
                  <a:pt x="199" y="11642"/>
                  <a:pt x="112" y="11633"/>
                  <a:pt x="57" y="11674"/>
                </a:cubicBezTo>
                <a:cubicBezTo>
                  <a:pt x="24" y="11700"/>
                  <a:pt x="-26" y="11764"/>
                  <a:pt x="17" y="11810"/>
                </a:cubicBezTo>
                <a:cubicBezTo>
                  <a:pt x="47" y="11877"/>
                  <a:pt x="152" y="11887"/>
                  <a:pt x="235" y="11914"/>
                </a:cubicBezTo>
                <a:cubicBezTo>
                  <a:pt x="347" y="11951"/>
                  <a:pt x="499" y="11999"/>
                  <a:pt x="553" y="12083"/>
                </a:cubicBezTo>
                <a:cubicBezTo>
                  <a:pt x="646" y="12230"/>
                  <a:pt x="405" y="12289"/>
                  <a:pt x="455" y="12440"/>
                </a:cubicBezTo>
                <a:cubicBezTo>
                  <a:pt x="493" y="12551"/>
                  <a:pt x="631" y="12594"/>
                  <a:pt x="684" y="12694"/>
                </a:cubicBezTo>
                <a:cubicBezTo>
                  <a:pt x="718" y="12759"/>
                  <a:pt x="716" y="12836"/>
                  <a:pt x="782" y="12875"/>
                </a:cubicBezTo>
                <a:cubicBezTo>
                  <a:pt x="881" y="12933"/>
                  <a:pt x="1183" y="12885"/>
                  <a:pt x="1317" y="12861"/>
                </a:cubicBezTo>
                <a:cubicBezTo>
                  <a:pt x="1458" y="12837"/>
                  <a:pt x="1621" y="12875"/>
                  <a:pt x="1650" y="12946"/>
                </a:cubicBezTo>
                <a:cubicBezTo>
                  <a:pt x="1669" y="12967"/>
                  <a:pt x="1661" y="12982"/>
                  <a:pt x="1658" y="13012"/>
                </a:cubicBezTo>
                <a:cubicBezTo>
                  <a:pt x="1638" y="13029"/>
                  <a:pt x="1626" y="13056"/>
                  <a:pt x="1601" y="13069"/>
                </a:cubicBezTo>
                <a:cubicBezTo>
                  <a:pt x="1485" y="13132"/>
                  <a:pt x="1300" y="13128"/>
                  <a:pt x="1171" y="13181"/>
                </a:cubicBezTo>
                <a:cubicBezTo>
                  <a:pt x="1068" y="13223"/>
                  <a:pt x="984" y="13292"/>
                  <a:pt x="871" y="13330"/>
                </a:cubicBezTo>
                <a:cubicBezTo>
                  <a:pt x="732" y="13375"/>
                  <a:pt x="478" y="13423"/>
                  <a:pt x="544" y="13602"/>
                </a:cubicBezTo>
                <a:cubicBezTo>
                  <a:pt x="586" y="13713"/>
                  <a:pt x="766" y="13736"/>
                  <a:pt x="805" y="13849"/>
                </a:cubicBezTo>
                <a:cubicBezTo>
                  <a:pt x="841" y="13952"/>
                  <a:pt x="704" y="14022"/>
                  <a:pt x="782" y="14116"/>
                </a:cubicBezTo>
                <a:cubicBezTo>
                  <a:pt x="893" y="14249"/>
                  <a:pt x="1304" y="14157"/>
                  <a:pt x="1375" y="14322"/>
                </a:cubicBezTo>
                <a:cubicBezTo>
                  <a:pt x="1451" y="14403"/>
                  <a:pt x="1338" y="14495"/>
                  <a:pt x="1286" y="14537"/>
                </a:cubicBezTo>
                <a:cubicBezTo>
                  <a:pt x="1158" y="14637"/>
                  <a:pt x="867" y="14805"/>
                  <a:pt x="985" y="15030"/>
                </a:cubicBezTo>
                <a:cubicBezTo>
                  <a:pt x="1034" y="15123"/>
                  <a:pt x="1204" y="15206"/>
                  <a:pt x="1383" y="15147"/>
                </a:cubicBezTo>
                <a:cubicBezTo>
                  <a:pt x="1445" y="15127"/>
                  <a:pt x="1492" y="15082"/>
                  <a:pt x="1546" y="15056"/>
                </a:cubicBezTo>
                <a:cubicBezTo>
                  <a:pt x="1601" y="15029"/>
                  <a:pt x="1664" y="15018"/>
                  <a:pt x="1701" y="14978"/>
                </a:cubicBezTo>
                <a:cubicBezTo>
                  <a:pt x="1740" y="14936"/>
                  <a:pt x="1766" y="14882"/>
                  <a:pt x="1822" y="14855"/>
                </a:cubicBezTo>
                <a:cubicBezTo>
                  <a:pt x="1866" y="14832"/>
                  <a:pt x="1919" y="14840"/>
                  <a:pt x="1976" y="14843"/>
                </a:cubicBezTo>
                <a:cubicBezTo>
                  <a:pt x="2012" y="14870"/>
                  <a:pt x="2061" y="14888"/>
                  <a:pt x="2082" y="14927"/>
                </a:cubicBezTo>
                <a:cubicBezTo>
                  <a:pt x="2126" y="15008"/>
                  <a:pt x="2106" y="15080"/>
                  <a:pt x="2205" y="15115"/>
                </a:cubicBezTo>
                <a:cubicBezTo>
                  <a:pt x="2262" y="15128"/>
                  <a:pt x="2317" y="15141"/>
                  <a:pt x="2374" y="15154"/>
                </a:cubicBezTo>
                <a:cubicBezTo>
                  <a:pt x="2528" y="15182"/>
                  <a:pt x="2685" y="15064"/>
                  <a:pt x="2766" y="15211"/>
                </a:cubicBezTo>
                <a:cubicBezTo>
                  <a:pt x="2805" y="15281"/>
                  <a:pt x="2763" y="15373"/>
                  <a:pt x="2789" y="15458"/>
                </a:cubicBezTo>
                <a:cubicBezTo>
                  <a:pt x="2827" y="15580"/>
                  <a:pt x="2987" y="15649"/>
                  <a:pt x="2847" y="15796"/>
                </a:cubicBezTo>
                <a:cubicBezTo>
                  <a:pt x="2783" y="15863"/>
                  <a:pt x="2619" y="15863"/>
                  <a:pt x="2569" y="15940"/>
                </a:cubicBezTo>
                <a:cubicBezTo>
                  <a:pt x="2495" y="16055"/>
                  <a:pt x="2618" y="16206"/>
                  <a:pt x="2709" y="16238"/>
                </a:cubicBezTo>
                <a:cubicBezTo>
                  <a:pt x="2909" y="16309"/>
                  <a:pt x="3149" y="16155"/>
                  <a:pt x="3359" y="16226"/>
                </a:cubicBezTo>
                <a:cubicBezTo>
                  <a:pt x="3504" y="16274"/>
                  <a:pt x="3571" y="16386"/>
                  <a:pt x="3774" y="16375"/>
                </a:cubicBezTo>
                <a:cubicBezTo>
                  <a:pt x="3801" y="16353"/>
                  <a:pt x="3841" y="16340"/>
                  <a:pt x="3863" y="16315"/>
                </a:cubicBezTo>
                <a:cubicBezTo>
                  <a:pt x="3898" y="16278"/>
                  <a:pt x="3921" y="16231"/>
                  <a:pt x="3969" y="16206"/>
                </a:cubicBezTo>
                <a:cubicBezTo>
                  <a:pt x="4036" y="16170"/>
                  <a:pt x="4135" y="16164"/>
                  <a:pt x="4204" y="16134"/>
                </a:cubicBezTo>
                <a:cubicBezTo>
                  <a:pt x="4278" y="16102"/>
                  <a:pt x="4392" y="16051"/>
                  <a:pt x="4490" y="16107"/>
                </a:cubicBezTo>
                <a:cubicBezTo>
                  <a:pt x="4612" y="16178"/>
                  <a:pt x="4587" y="16368"/>
                  <a:pt x="4717" y="16432"/>
                </a:cubicBezTo>
                <a:cubicBezTo>
                  <a:pt x="4898" y="16522"/>
                  <a:pt x="5087" y="16369"/>
                  <a:pt x="5270" y="16413"/>
                </a:cubicBezTo>
                <a:cubicBezTo>
                  <a:pt x="5423" y="16451"/>
                  <a:pt x="5447" y="16597"/>
                  <a:pt x="5613" y="16628"/>
                </a:cubicBezTo>
                <a:cubicBezTo>
                  <a:pt x="5738" y="16652"/>
                  <a:pt x="5900" y="16478"/>
                  <a:pt x="5971" y="16432"/>
                </a:cubicBezTo>
                <a:cubicBezTo>
                  <a:pt x="6009" y="16407"/>
                  <a:pt x="6096" y="16366"/>
                  <a:pt x="6157" y="16400"/>
                </a:cubicBezTo>
                <a:cubicBezTo>
                  <a:pt x="6472" y="16448"/>
                  <a:pt x="6063" y="16968"/>
                  <a:pt x="6392" y="17037"/>
                </a:cubicBezTo>
                <a:cubicBezTo>
                  <a:pt x="6492" y="17059"/>
                  <a:pt x="6591" y="16999"/>
                  <a:pt x="6653" y="16978"/>
                </a:cubicBezTo>
                <a:cubicBezTo>
                  <a:pt x="6726" y="16959"/>
                  <a:pt x="6800" y="16938"/>
                  <a:pt x="6873" y="16919"/>
                </a:cubicBezTo>
                <a:cubicBezTo>
                  <a:pt x="7017" y="16869"/>
                  <a:pt x="7108" y="16785"/>
                  <a:pt x="7191" y="16686"/>
                </a:cubicBezTo>
                <a:cubicBezTo>
                  <a:pt x="7250" y="16615"/>
                  <a:pt x="7379" y="16451"/>
                  <a:pt x="7563" y="16491"/>
                </a:cubicBezTo>
                <a:cubicBezTo>
                  <a:pt x="7741" y="16530"/>
                  <a:pt x="7780" y="16745"/>
                  <a:pt x="7873" y="16855"/>
                </a:cubicBezTo>
                <a:cubicBezTo>
                  <a:pt x="7913" y="16902"/>
                  <a:pt x="7983" y="16971"/>
                  <a:pt x="8108" y="16946"/>
                </a:cubicBezTo>
                <a:cubicBezTo>
                  <a:pt x="8208" y="16926"/>
                  <a:pt x="8261" y="16844"/>
                  <a:pt x="8307" y="16762"/>
                </a:cubicBezTo>
                <a:cubicBezTo>
                  <a:pt x="8811" y="17200"/>
                  <a:pt x="9645" y="17976"/>
                  <a:pt x="9645" y="17976"/>
                </a:cubicBezTo>
                <a:cubicBezTo>
                  <a:pt x="9645" y="17976"/>
                  <a:pt x="9976" y="18231"/>
                  <a:pt x="9976" y="18562"/>
                </a:cubicBezTo>
                <a:cubicBezTo>
                  <a:pt x="9976" y="19024"/>
                  <a:pt x="9976" y="19718"/>
                  <a:pt x="9976" y="19945"/>
                </a:cubicBezTo>
                <a:cubicBezTo>
                  <a:pt x="9976" y="20728"/>
                  <a:pt x="9275" y="21597"/>
                  <a:pt x="9275" y="21597"/>
                </a:cubicBezTo>
                <a:cubicBezTo>
                  <a:pt x="9275" y="21597"/>
                  <a:pt x="12156" y="21599"/>
                  <a:pt x="12312" y="21599"/>
                </a:cubicBezTo>
                <a:cubicBezTo>
                  <a:pt x="12136" y="21598"/>
                  <a:pt x="11551" y="20437"/>
                  <a:pt x="11551" y="19800"/>
                </a:cubicBezTo>
                <a:cubicBezTo>
                  <a:pt x="11551" y="19712"/>
                  <a:pt x="11551" y="19149"/>
                  <a:pt x="11551" y="18439"/>
                </a:cubicBezTo>
                <a:cubicBezTo>
                  <a:pt x="11551" y="18313"/>
                  <a:pt x="12770" y="17328"/>
                  <a:pt x="13727" y="16613"/>
                </a:cubicBezTo>
                <a:cubicBezTo>
                  <a:pt x="13783" y="16676"/>
                  <a:pt x="13849" y="16735"/>
                  <a:pt x="13907" y="16763"/>
                </a:cubicBezTo>
                <a:cubicBezTo>
                  <a:pt x="14005" y="16812"/>
                  <a:pt x="14097" y="16760"/>
                  <a:pt x="14159" y="16725"/>
                </a:cubicBezTo>
                <a:cubicBezTo>
                  <a:pt x="14245" y="16674"/>
                  <a:pt x="14295" y="16594"/>
                  <a:pt x="14387" y="16550"/>
                </a:cubicBezTo>
                <a:cubicBezTo>
                  <a:pt x="14448" y="16522"/>
                  <a:pt x="14510" y="16524"/>
                  <a:pt x="14591" y="16510"/>
                </a:cubicBezTo>
                <a:cubicBezTo>
                  <a:pt x="14611" y="16506"/>
                  <a:pt x="14663" y="16499"/>
                  <a:pt x="14697" y="16505"/>
                </a:cubicBezTo>
                <a:cubicBezTo>
                  <a:pt x="14793" y="16523"/>
                  <a:pt x="14859" y="16557"/>
                  <a:pt x="14883" y="16633"/>
                </a:cubicBezTo>
                <a:cubicBezTo>
                  <a:pt x="14913" y="16728"/>
                  <a:pt x="14829" y="16803"/>
                  <a:pt x="14908" y="16880"/>
                </a:cubicBezTo>
                <a:cubicBezTo>
                  <a:pt x="14952" y="16923"/>
                  <a:pt x="15088" y="16931"/>
                  <a:pt x="15169" y="16907"/>
                </a:cubicBezTo>
                <a:cubicBezTo>
                  <a:pt x="15293" y="16870"/>
                  <a:pt x="15350" y="16788"/>
                  <a:pt x="15444" y="16731"/>
                </a:cubicBezTo>
                <a:cubicBezTo>
                  <a:pt x="15470" y="16716"/>
                  <a:pt x="15502" y="16709"/>
                  <a:pt x="15527" y="16692"/>
                </a:cubicBezTo>
                <a:cubicBezTo>
                  <a:pt x="15645" y="16695"/>
                  <a:pt x="15851" y="16792"/>
                  <a:pt x="15883" y="16862"/>
                </a:cubicBezTo>
                <a:cubicBezTo>
                  <a:pt x="15908" y="16916"/>
                  <a:pt x="15860" y="16974"/>
                  <a:pt x="15883" y="17037"/>
                </a:cubicBezTo>
                <a:cubicBezTo>
                  <a:pt x="15904" y="17100"/>
                  <a:pt x="15992" y="17149"/>
                  <a:pt x="16071" y="17166"/>
                </a:cubicBezTo>
                <a:cubicBezTo>
                  <a:pt x="16166" y="17186"/>
                  <a:pt x="16249" y="17147"/>
                  <a:pt x="16298" y="17127"/>
                </a:cubicBezTo>
                <a:cubicBezTo>
                  <a:pt x="16471" y="17055"/>
                  <a:pt x="16644" y="16922"/>
                  <a:pt x="16713" y="16770"/>
                </a:cubicBezTo>
                <a:cubicBezTo>
                  <a:pt x="16744" y="16702"/>
                  <a:pt x="16713" y="16598"/>
                  <a:pt x="16747" y="16530"/>
                </a:cubicBezTo>
                <a:cubicBezTo>
                  <a:pt x="16797" y="16427"/>
                  <a:pt x="16984" y="16405"/>
                  <a:pt x="17062" y="16322"/>
                </a:cubicBezTo>
                <a:cubicBezTo>
                  <a:pt x="17111" y="16271"/>
                  <a:pt x="17151" y="16189"/>
                  <a:pt x="17234" y="16167"/>
                </a:cubicBezTo>
                <a:cubicBezTo>
                  <a:pt x="17325" y="16117"/>
                  <a:pt x="17412" y="16236"/>
                  <a:pt x="17486" y="16251"/>
                </a:cubicBezTo>
                <a:cubicBezTo>
                  <a:pt x="17591" y="16273"/>
                  <a:pt x="17682" y="16172"/>
                  <a:pt x="17778" y="16231"/>
                </a:cubicBezTo>
                <a:cubicBezTo>
                  <a:pt x="17922" y="16272"/>
                  <a:pt x="17836" y="16455"/>
                  <a:pt x="17967" y="16491"/>
                </a:cubicBezTo>
                <a:cubicBezTo>
                  <a:pt x="18062" y="16544"/>
                  <a:pt x="18188" y="16456"/>
                  <a:pt x="18225" y="16413"/>
                </a:cubicBezTo>
                <a:cubicBezTo>
                  <a:pt x="18369" y="16247"/>
                  <a:pt x="18056" y="15975"/>
                  <a:pt x="18299" y="15856"/>
                </a:cubicBezTo>
                <a:cubicBezTo>
                  <a:pt x="18497" y="15758"/>
                  <a:pt x="18746" y="15898"/>
                  <a:pt x="18975" y="15856"/>
                </a:cubicBezTo>
                <a:cubicBezTo>
                  <a:pt x="19040" y="15843"/>
                  <a:pt x="19096" y="15820"/>
                  <a:pt x="19144" y="15796"/>
                </a:cubicBezTo>
                <a:cubicBezTo>
                  <a:pt x="19197" y="15770"/>
                  <a:pt x="19246" y="15756"/>
                  <a:pt x="19267" y="15705"/>
                </a:cubicBezTo>
                <a:cubicBezTo>
                  <a:pt x="19276" y="15694"/>
                  <a:pt x="19276" y="15674"/>
                  <a:pt x="19276" y="15654"/>
                </a:cubicBezTo>
                <a:cubicBezTo>
                  <a:pt x="19224" y="15611"/>
                  <a:pt x="19177" y="15554"/>
                  <a:pt x="19096" y="15536"/>
                </a:cubicBezTo>
                <a:cubicBezTo>
                  <a:pt x="19001" y="15515"/>
                  <a:pt x="18914" y="15560"/>
                  <a:pt x="18829" y="15536"/>
                </a:cubicBezTo>
                <a:cubicBezTo>
                  <a:pt x="18781" y="15522"/>
                  <a:pt x="18759" y="15487"/>
                  <a:pt x="18723" y="15465"/>
                </a:cubicBezTo>
                <a:cubicBezTo>
                  <a:pt x="18697" y="15298"/>
                  <a:pt x="18775" y="15326"/>
                  <a:pt x="18852" y="15225"/>
                </a:cubicBezTo>
                <a:cubicBezTo>
                  <a:pt x="18884" y="15184"/>
                  <a:pt x="18876" y="15123"/>
                  <a:pt x="18901" y="15076"/>
                </a:cubicBezTo>
                <a:cubicBezTo>
                  <a:pt x="18939" y="15004"/>
                  <a:pt x="19021" y="14960"/>
                  <a:pt x="19047" y="14875"/>
                </a:cubicBezTo>
                <a:cubicBezTo>
                  <a:pt x="19079" y="14769"/>
                  <a:pt x="18936" y="14676"/>
                  <a:pt x="18909" y="14596"/>
                </a:cubicBezTo>
                <a:cubicBezTo>
                  <a:pt x="18878" y="14505"/>
                  <a:pt x="18986" y="14364"/>
                  <a:pt x="19038" y="14336"/>
                </a:cubicBezTo>
                <a:cubicBezTo>
                  <a:pt x="19188" y="14255"/>
                  <a:pt x="19464" y="14397"/>
                  <a:pt x="19648" y="14290"/>
                </a:cubicBezTo>
                <a:cubicBezTo>
                  <a:pt x="19715" y="14251"/>
                  <a:pt x="19748" y="14181"/>
                  <a:pt x="19797" y="14128"/>
                </a:cubicBezTo>
                <a:cubicBezTo>
                  <a:pt x="19848" y="14071"/>
                  <a:pt x="19948" y="14048"/>
                  <a:pt x="20000" y="13992"/>
                </a:cubicBezTo>
                <a:cubicBezTo>
                  <a:pt x="20082" y="13905"/>
                  <a:pt x="20098" y="13852"/>
                  <a:pt x="20284" y="13862"/>
                </a:cubicBezTo>
                <a:cubicBezTo>
                  <a:pt x="20307" y="13881"/>
                  <a:pt x="20345" y="13891"/>
                  <a:pt x="20364" y="13913"/>
                </a:cubicBezTo>
                <a:cubicBezTo>
                  <a:pt x="20405" y="13957"/>
                  <a:pt x="20436" y="14034"/>
                  <a:pt x="20470" y="14082"/>
                </a:cubicBezTo>
                <a:cubicBezTo>
                  <a:pt x="20504" y="14089"/>
                  <a:pt x="20534" y="14111"/>
                  <a:pt x="20584" y="14102"/>
                </a:cubicBezTo>
                <a:cubicBezTo>
                  <a:pt x="20716" y="14079"/>
                  <a:pt x="20958" y="13991"/>
                  <a:pt x="20911" y="13835"/>
                </a:cubicBezTo>
                <a:cubicBezTo>
                  <a:pt x="20883" y="13746"/>
                  <a:pt x="20730" y="13595"/>
                  <a:pt x="20633" y="13563"/>
                </a:cubicBezTo>
                <a:cubicBezTo>
                  <a:pt x="20514" y="13523"/>
                  <a:pt x="20416" y="13551"/>
                  <a:pt x="20356" y="13460"/>
                </a:cubicBezTo>
                <a:cubicBezTo>
                  <a:pt x="20335" y="13428"/>
                  <a:pt x="20327" y="13375"/>
                  <a:pt x="20341" y="13336"/>
                </a:cubicBezTo>
                <a:cubicBezTo>
                  <a:pt x="20376" y="13237"/>
                  <a:pt x="20469" y="13174"/>
                  <a:pt x="20576" y="13135"/>
                </a:cubicBezTo>
                <a:cubicBezTo>
                  <a:pt x="20664" y="13103"/>
                  <a:pt x="20760" y="13095"/>
                  <a:pt x="20796" y="13024"/>
                </a:cubicBezTo>
                <a:cubicBezTo>
                  <a:pt x="20849" y="12922"/>
                  <a:pt x="20717" y="12799"/>
                  <a:pt x="20779" y="12726"/>
                </a:cubicBezTo>
                <a:cubicBezTo>
                  <a:pt x="20805" y="12612"/>
                  <a:pt x="21085" y="12606"/>
                  <a:pt x="21211" y="12564"/>
                </a:cubicBezTo>
                <a:cubicBezTo>
                  <a:pt x="21300" y="12534"/>
                  <a:pt x="21324" y="12488"/>
                  <a:pt x="21381" y="12433"/>
                </a:cubicBezTo>
                <a:cubicBezTo>
                  <a:pt x="21375" y="12253"/>
                  <a:pt x="21127" y="12307"/>
                  <a:pt x="21146" y="12095"/>
                </a:cubicBezTo>
                <a:cubicBezTo>
                  <a:pt x="21181" y="12068"/>
                  <a:pt x="21204" y="12029"/>
                  <a:pt x="21243" y="12006"/>
                </a:cubicBezTo>
                <a:cubicBezTo>
                  <a:pt x="21334" y="11951"/>
                  <a:pt x="21358" y="11930"/>
                  <a:pt x="21430" y="11862"/>
                </a:cubicBezTo>
                <a:cubicBezTo>
                  <a:pt x="21431" y="11683"/>
                  <a:pt x="21194" y="11716"/>
                  <a:pt x="21048" y="11654"/>
                </a:cubicBezTo>
                <a:cubicBezTo>
                  <a:pt x="21015" y="11640"/>
                  <a:pt x="21000" y="11610"/>
                  <a:pt x="20974" y="11590"/>
                </a:cubicBezTo>
                <a:cubicBezTo>
                  <a:pt x="20974" y="11572"/>
                  <a:pt x="20974" y="11555"/>
                  <a:pt x="20974" y="11537"/>
                </a:cubicBezTo>
                <a:cubicBezTo>
                  <a:pt x="21002" y="11514"/>
                  <a:pt x="21021" y="11484"/>
                  <a:pt x="21057" y="11466"/>
                </a:cubicBezTo>
                <a:cubicBezTo>
                  <a:pt x="21168" y="11413"/>
                  <a:pt x="21322" y="11415"/>
                  <a:pt x="21423" y="11356"/>
                </a:cubicBezTo>
                <a:cubicBezTo>
                  <a:pt x="21495" y="11315"/>
                  <a:pt x="21574" y="11174"/>
                  <a:pt x="21504" y="11083"/>
                </a:cubicBezTo>
                <a:cubicBezTo>
                  <a:pt x="21448" y="11009"/>
                  <a:pt x="21318" y="10959"/>
                  <a:pt x="21203" y="10934"/>
                </a:cubicBezTo>
                <a:cubicBezTo>
                  <a:pt x="20983" y="10886"/>
                  <a:pt x="20840" y="11005"/>
                  <a:pt x="20690" y="11044"/>
                </a:cubicBezTo>
                <a:cubicBezTo>
                  <a:pt x="20593" y="11057"/>
                  <a:pt x="20496" y="11070"/>
                  <a:pt x="20398" y="11083"/>
                </a:cubicBezTo>
                <a:cubicBezTo>
                  <a:pt x="20326" y="11101"/>
                  <a:pt x="20194" y="11158"/>
                  <a:pt x="20089" y="11121"/>
                </a:cubicBezTo>
                <a:cubicBezTo>
                  <a:pt x="20051" y="11108"/>
                  <a:pt x="20039" y="11075"/>
                  <a:pt x="20015" y="11050"/>
                </a:cubicBezTo>
                <a:cubicBezTo>
                  <a:pt x="20022" y="10894"/>
                  <a:pt x="20237" y="10890"/>
                  <a:pt x="20332" y="10804"/>
                </a:cubicBezTo>
                <a:cubicBezTo>
                  <a:pt x="20396" y="10746"/>
                  <a:pt x="20378" y="10623"/>
                  <a:pt x="20430" y="10557"/>
                </a:cubicBezTo>
                <a:cubicBezTo>
                  <a:pt x="20491" y="10479"/>
                  <a:pt x="20614" y="10442"/>
                  <a:pt x="20682" y="10369"/>
                </a:cubicBezTo>
                <a:cubicBezTo>
                  <a:pt x="20800" y="10242"/>
                  <a:pt x="20905" y="9931"/>
                  <a:pt x="20756" y="9765"/>
                </a:cubicBezTo>
                <a:cubicBezTo>
                  <a:pt x="20696" y="9699"/>
                  <a:pt x="20530" y="9623"/>
                  <a:pt x="20356" y="9654"/>
                </a:cubicBezTo>
                <a:cubicBezTo>
                  <a:pt x="20278" y="9668"/>
                  <a:pt x="20170" y="9709"/>
                  <a:pt x="20063" y="9688"/>
                </a:cubicBezTo>
                <a:cubicBezTo>
                  <a:pt x="19964" y="9668"/>
                  <a:pt x="19869" y="9604"/>
                  <a:pt x="19820" y="9544"/>
                </a:cubicBezTo>
                <a:cubicBezTo>
                  <a:pt x="19804" y="9524"/>
                  <a:pt x="19805" y="9498"/>
                  <a:pt x="19788" y="9480"/>
                </a:cubicBezTo>
                <a:cubicBezTo>
                  <a:pt x="19802" y="9355"/>
                  <a:pt x="19965" y="9347"/>
                  <a:pt x="20063" y="9290"/>
                </a:cubicBezTo>
                <a:cubicBezTo>
                  <a:pt x="20154" y="9238"/>
                  <a:pt x="20162" y="9145"/>
                  <a:pt x="20210" y="9057"/>
                </a:cubicBezTo>
                <a:cubicBezTo>
                  <a:pt x="20248" y="8987"/>
                  <a:pt x="20323" y="8927"/>
                  <a:pt x="20349" y="8849"/>
                </a:cubicBezTo>
                <a:cubicBezTo>
                  <a:pt x="20367" y="8796"/>
                  <a:pt x="20338" y="8733"/>
                  <a:pt x="20315" y="8707"/>
                </a:cubicBezTo>
                <a:cubicBezTo>
                  <a:pt x="20282" y="8669"/>
                  <a:pt x="20121" y="8573"/>
                  <a:pt x="20023" y="8590"/>
                </a:cubicBezTo>
                <a:cubicBezTo>
                  <a:pt x="19929" y="8607"/>
                  <a:pt x="19800" y="8655"/>
                  <a:pt x="19682" y="8616"/>
                </a:cubicBezTo>
                <a:cubicBezTo>
                  <a:pt x="19551" y="8572"/>
                  <a:pt x="19540" y="8435"/>
                  <a:pt x="19396" y="8408"/>
                </a:cubicBezTo>
                <a:cubicBezTo>
                  <a:pt x="19339" y="8397"/>
                  <a:pt x="19267" y="8425"/>
                  <a:pt x="19227" y="8435"/>
                </a:cubicBezTo>
                <a:cubicBezTo>
                  <a:pt x="19110" y="8463"/>
                  <a:pt x="18998" y="8489"/>
                  <a:pt x="18884" y="8513"/>
                </a:cubicBezTo>
                <a:cubicBezTo>
                  <a:pt x="18798" y="8530"/>
                  <a:pt x="18647" y="8510"/>
                  <a:pt x="18680" y="8421"/>
                </a:cubicBezTo>
                <a:cubicBezTo>
                  <a:pt x="18716" y="8326"/>
                  <a:pt x="18917" y="8321"/>
                  <a:pt x="19015" y="8272"/>
                </a:cubicBezTo>
                <a:cubicBezTo>
                  <a:pt x="19101" y="8230"/>
                  <a:pt x="19177" y="8169"/>
                  <a:pt x="19276" y="8136"/>
                </a:cubicBezTo>
                <a:cubicBezTo>
                  <a:pt x="19349" y="8123"/>
                  <a:pt x="19421" y="8110"/>
                  <a:pt x="19494" y="8097"/>
                </a:cubicBezTo>
                <a:cubicBezTo>
                  <a:pt x="19560" y="8069"/>
                  <a:pt x="19588" y="7998"/>
                  <a:pt x="19648" y="7966"/>
                </a:cubicBezTo>
                <a:cubicBezTo>
                  <a:pt x="19707" y="7935"/>
                  <a:pt x="19811" y="7945"/>
                  <a:pt x="19869" y="7914"/>
                </a:cubicBezTo>
                <a:cubicBezTo>
                  <a:pt x="19919" y="7887"/>
                  <a:pt x="19939" y="7825"/>
                  <a:pt x="19974" y="7786"/>
                </a:cubicBezTo>
                <a:cubicBezTo>
                  <a:pt x="20058" y="7694"/>
                  <a:pt x="20177" y="7675"/>
                  <a:pt x="20178" y="7512"/>
                </a:cubicBezTo>
                <a:cubicBezTo>
                  <a:pt x="20145" y="7485"/>
                  <a:pt x="20127" y="7450"/>
                  <a:pt x="20080" y="7434"/>
                </a:cubicBezTo>
                <a:cubicBezTo>
                  <a:pt x="19906" y="7374"/>
                  <a:pt x="19754" y="7417"/>
                  <a:pt x="19771" y="7214"/>
                </a:cubicBezTo>
                <a:cubicBezTo>
                  <a:pt x="19797" y="7193"/>
                  <a:pt x="19815" y="7158"/>
                  <a:pt x="19845" y="7141"/>
                </a:cubicBezTo>
                <a:cubicBezTo>
                  <a:pt x="19901" y="7111"/>
                  <a:pt x="19996" y="7097"/>
                  <a:pt x="20055" y="7070"/>
                </a:cubicBezTo>
                <a:cubicBezTo>
                  <a:pt x="20096" y="6931"/>
                  <a:pt x="19905" y="6922"/>
                  <a:pt x="19797" y="6862"/>
                </a:cubicBezTo>
                <a:cubicBezTo>
                  <a:pt x="19769" y="6847"/>
                  <a:pt x="19755" y="6817"/>
                  <a:pt x="19731" y="6798"/>
                </a:cubicBezTo>
                <a:cubicBezTo>
                  <a:pt x="19732" y="6640"/>
                  <a:pt x="19875" y="6495"/>
                  <a:pt x="20000" y="6435"/>
                </a:cubicBezTo>
                <a:cubicBezTo>
                  <a:pt x="20065" y="6403"/>
                  <a:pt x="20143" y="6397"/>
                  <a:pt x="20203" y="6364"/>
                </a:cubicBezTo>
                <a:cubicBezTo>
                  <a:pt x="20250" y="6338"/>
                  <a:pt x="20345" y="6239"/>
                  <a:pt x="20284" y="6174"/>
                </a:cubicBezTo>
                <a:cubicBezTo>
                  <a:pt x="20236" y="6070"/>
                  <a:pt x="20002" y="6150"/>
                  <a:pt x="19894" y="6096"/>
                </a:cubicBezTo>
                <a:cubicBezTo>
                  <a:pt x="19759" y="6029"/>
                  <a:pt x="19842" y="5898"/>
                  <a:pt x="19763" y="5804"/>
                </a:cubicBezTo>
                <a:cubicBezTo>
                  <a:pt x="19685" y="5712"/>
                  <a:pt x="19435" y="5747"/>
                  <a:pt x="19348" y="5662"/>
                </a:cubicBezTo>
                <a:cubicBezTo>
                  <a:pt x="19286" y="5601"/>
                  <a:pt x="19328" y="5473"/>
                  <a:pt x="19324" y="5376"/>
                </a:cubicBezTo>
                <a:cubicBezTo>
                  <a:pt x="19322" y="5322"/>
                  <a:pt x="19289" y="5260"/>
                  <a:pt x="19333" y="5221"/>
                </a:cubicBezTo>
                <a:cubicBezTo>
                  <a:pt x="19369" y="5147"/>
                  <a:pt x="19504" y="5176"/>
                  <a:pt x="19608" y="5155"/>
                </a:cubicBezTo>
                <a:cubicBezTo>
                  <a:pt x="19732" y="5129"/>
                  <a:pt x="19829" y="5087"/>
                  <a:pt x="19886" y="5006"/>
                </a:cubicBezTo>
                <a:cubicBezTo>
                  <a:pt x="19908" y="4973"/>
                  <a:pt x="19942" y="4888"/>
                  <a:pt x="19900" y="4844"/>
                </a:cubicBezTo>
                <a:cubicBezTo>
                  <a:pt x="19856" y="4743"/>
                  <a:pt x="19645" y="4794"/>
                  <a:pt x="19600" y="4661"/>
                </a:cubicBezTo>
                <a:cubicBezTo>
                  <a:pt x="19559" y="4540"/>
                  <a:pt x="19793" y="4409"/>
                  <a:pt x="19706" y="4220"/>
                </a:cubicBezTo>
                <a:cubicBezTo>
                  <a:pt x="19669" y="4140"/>
                  <a:pt x="19571" y="4119"/>
                  <a:pt x="19494" y="4071"/>
                </a:cubicBezTo>
                <a:cubicBezTo>
                  <a:pt x="19311" y="4076"/>
                  <a:pt x="19342" y="4233"/>
                  <a:pt x="19178" y="4259"/>
                </a:cubicBezTo>
                <a:cubicBezTo>
                  <a:pt x="19016" y="4284"/>
                  <a:pt x="18946" y="4083"/>
                  <a:pt x="18812" y="4057"/>
                </a:cubicBezTo>
                <a:cubicBezTo>
                  <a:pt x="18693" y="4034"/>
                  <a:pt x="18536" y="4154"/>
                  <a:pt x="18428" y="4078"/>
                </a:cubicBezTo>
                <a:cubicBezTo>
                  <a:pt x="18300" y="4042"/>
                  <a:pt x="18371" y="3914"/>
                  <a:pt x="18331" y="3806"/>
                </a:cubicBezTo>
                <a:cubicBezTo>
                  <a:pt x="18320" y="3777"/>
                  <a:pt x="18291" y="3756"/>
                  <a:pt x="18274" y="3733"/>
                </a:cubicBezTo>
                <a:cubicBezTo>
                  <a:pt x="18073" y="3697"/>
                  <a:pt x="17900" y="3831"/>
                  <a:pt x="17818" y="3934"/>
                </a:cubicBezTo>
                <a:cubicBezTo>
                  <a:pt x="17747" y="4025"/>
                  <a:pt x="17715" y="4124"/>
                  <a:pt x="17543" y="4117"/>
                </a:cubicBezTo>
                <a:cubicBezTo>
                  <a:pt x="17504" y="4086"/>
                  <a:pt x="17455" y="4066"/>
                  <a:pt x="17429" y="4025"/>
                </a:cubicBezTo>
                <a:cubicBezTo>
                  <a:pt x="17175" y="3638"/>
                  <a:pt x="17816" y="3597"/>
                  <a:pt x="17950" y="3363"/>
                </a:cubicBezTo>
                <a:cubicBezTo>
                  <a:pt x="18043" y="3198"/>
                  <a:pt x="17875" y="3120"/>
                  <a:pt x="17844" y="2999"/>
                </a:cubicBezTo>
                <a:cubicBezTo>
                  <a:pt x="17832" y="2953"/>
                  <a:pt x="17869" y="2904"/>
                  <a:pt x="17884" y="2876"/>
                </a:cubicBezTo>
                <a:cubicBezTo>
                  <a:pt x="17926" y="2796"/>
                  <a:pt x="17963" y="2687"/>
                  <a:pt x="17909" y="2603"/>
                </a:cubicBezTo>
                <a:cubicBezTo>
                  <a:pt x="17892" y="2575"/>
                  <a:pt x="17877" y="2547"/>
                  <a:pt x="17844" y="2532"/>
                </a:cubicBezTo>
                <a:cubicBezTo>
                  <a:pt x="17709" y="2474"/>
                  <a:pt x="17609" y="2576"/>
                  <a:pt x="17552" y="2624"/>
                </a:cubicBezTo>
                <a:cubicBezTo>
                  <a:pt x="17512" y="2657"/>
                  <a:pt x="17458" y="2687"/>
                  <a:pt x="17397" y="2701"/>
                </a:cubicBezTo>
                <a:cubicBezTo>
                  <a:pt x="17350" y="2713"/>
                  <a:pt x="17317" y="2708"/>
                  <a:pt x="17283" y="2727"/>
                </a:cubicBezTo>
                <a:cubicBezTo>
                  <a:pt x="17212" y="2767"/>
                  <a:pt x="17207" y="2853"/>
                  <a:pt x="17111" y="2876"/>
                </a:cubicBezTo>
                <a:cubicBezTo>
                  <a:pt x="17078" y="2894"/>
                  <a:pt x="17010" y="2890"/>
                  <a:pt x="16973" y="2876"/>
                </a:cubicBezTo>
                <a:cubicBezTo>
                  <a:pt x="16909" y="2850"/>
                  <a:pt x="16868" y="2791"/>
                  <a:pt x="16795" y="2772"/>
                </a:cubicBezTo>
                <a:cubicBezTo>
                  <a:pt x="16728" y="2770"/>
                  <a:pt x="16660" y="2768"/>
                  <a:pt x="16592" y="2766"/>
                </a:cubicBezTo>
                <a:cubicBezTo>
                  <a:pt x="16545" y="2756"/>
                  <a:pt x="16513" y="2732"/>
                  <a:pt x="16478" y="2713"/>
                </a:cubicBezTo>
                <a:cubicBezTo>
                  <a:pt x="16451" y="2618"/>
                  <a:pt x="16475" y="2530"/>
                  <a:pt x="16526" y="2461"/>
                </a:cubicBezTo>
                <a:cubicBezTo>
                  <a:pt x="16559" y="2418"/>
                  <a:pt x="16625" y="2348"/>
                  <a:pt x="16584" y="2267"/>
                </a:cubicBezTo>
                <a:cubicBezTo>
                  <a:pt x="16547" y="2194"/>
                  <a:pt x="16449" y="2144"/>
                  <a:pt x="16346" y="2123"/>
                </a:cubicBezTo>
                <a:cubicBezTo>
                  <a:pt x="16283" y="2110"/>
                  <a:pt x="16232" y="2121"/>
                  <a:pt x="16185" y="2098"/>
                </a:cubicBezTo>
                <a:cubicBezTo>
                  <a:pt x="16118" y="2065"/>
                  <a:pt x="16116" y="2001"/>
                  <a:pt x="16080" y="1942"/>
                </a:cubicBezTo>
                <a:cubicBezTo>
                  <a:pt x="16012" y="1834"/>
                  <a:pt x="15839" y="1731"/>
                  <a:pt x="15982" y="1584"/>
                </a:cubicBezTo>
                <a:cubicBezTo>
                  <a:pt x="16067" y="1497"/>
                  <a:pt x="16221" y="1541"/>
                  <a:pt x="16315" y="1488"/>
                </a:cubicBezTo>
                <a:cubicBezTo>
                  <a:pt x="16329" y="1479"/>
                  <a:pt x="16334" y="1459"/>
                  <a:pt x="16346" y="1449"/>
                </a:cubicBezTo>
                <a:cubicBezTo>
                  <a:pt x="16345" y="1308"/>
                  <a:pt x="16182" y="1228"/>
                  <a:pt x="16071" y="1170"/>
                </a:cubicBezTo>
                <a:cubicBezTo>
                  <a:pt x="16035" y="1151"/>
                  <a:pt x="15973" y="1108"/>
                  <a:pt x="15900" y="1124"/>
                </a:cubicBezTo>
                <a:cubicBezTo>
                  <a:pt x="15810" y="1143"/>
                  <a:pt x="15768" y="1215"/>
                  <a:pt x="15679" y="1234"/>
                </a:cubicBezTo>
                <a:cubicBezTo>
                  <a:pt x="15543" y="1263"/>
                  <a:pt x="15377" y="1155"/>
                  <a:pt x="15224" y="1156"/>
                </a:cubicBezTo>
                <a:cubicBezTo>
                  <a:pt x="15203" y="1173"/>
                  <a:pt x="15170" y="1182"/>
                  <a:pt x="15152" y="1202"/>
                </a:cubicBezTo>
                <a:cubicBezTo>
                  <a:pt x="15113" y="1245"/>
                  <a:pt x="15093" y="1302"/>
                  <a:pt x="15038" y="1332"/>
                </a:cubicBezTo>
                <a:cubicBezTo>
                  <a:pt x="15005" y="1349"/>
                  <a:pt x="14944" y="1355"/>
                  <a:pt x="14900" y="1344"/>
                </a:cubicBezTo>
                <a:cubicBezTo>
                  <a:pt x="14721" y="1297"/>
                  <a:pt x="14723" y="1134"/>
                  <a:pt x="14786" y="994"/>
                </a:cubicBezTo>
                <a:cubicBezTo>
                  <a:pt x="14798" y="967"/>
                  <a:pt x="14816" y="916"/>
                  <a:pt x="14802" y="877"/>
                </a:cubicBezTo>
                <a:cubicBezTo>
                  <a:pt x="14781" y="815"/>
                  <a:pt x="14716" y="751"/>
                  <a:pt x="14680" y="695"/>
                </a:cubicBezTo>
                <a:cubicBezTo>
                  <a:pt x="14616" y="597"/>
                  <a:pt x="14568" y="511"/>
                  <a:pt x="14445" y="461"/>
                </a:cubicBezTo>
                <a:cubicBezTo>
                  <a:pt x="14405" y="446"/>
                  <a:pt x="14318" y="428"/>
                  <a:pt x="14273" y="454"/>
                </a:cubicBezTo>
                <a:cubicBezTo>
                  <a:pt x="14150" y="490"/>
                  <a:pt x="14245" y="677"/>
                  <a:pt x="14087" y="715"/>
                </a:cubicBezTo>
                <a:cubicBezTo>
                  <a:pt x="14039" y="740"/>
                  <a:pt x="13955" y="721"/>
                  <a:pt x="13915" y="701"/>
                </a:cubicBezTo>
                <a:cubicBezTo>
                  <a:pt x="13864" y="676"/>
                  <a:pt x="13828" y="629"/>
                  <a:pt x="13777" y="603"/>
                </a:cubicBezTo>
                <a:cubicBezTo>
                  <a:pt x="13583" y="506"/>
                  <a:pt x="13180" y="500"/>
                  <a:pt x="13199" y="740"/>
                </a:cubicBezTo>
                <a:cubicBezTo>
                  <a:pt x="13212" y="750"/>
                  <a:pt x="13220" y="770"/>
                  <a:pt x="13233" y="779"/>
                </a:cubicBezTo>
                <a:cubicBezTo>
                  <a:pt x="13274" y="806"/>
                  <a:pt x="13333" y="809"/>
                  <a:pt x="13379" y="831"/>
                </a:cubicBezTo>
                <a:cubicBezTo>
                  <a:pt x="13410" y="847"/>
                  <a:pt x="13429" y="873"/>
                  <a:pt x="13460" y="889"/>
                </a:cubicBezTo>
                <a:cubicBezTo>
                  <a:pt x="13473" y="933"/>
                  <a:pt x="13480" y="958"/>
                  <a:pt x="13477" y="1007"/>
                </a:cubicBezTo>
                <a:cubicBezTo>
                  <a:pt x="13434" y="1043"/>
                  <a:pt x="13412" y="1080"/>
                  <a:pt x="13345" y="1097"/>
                </a:cubicBezTo>
                <a:cubicBezTo>
                  <a:pt x="13281" y="1113"/>
                  <a:pt x="13191" y="1095"/>
                  <a:pt x="13136" y="1117"/>
                </a:cubicBezTo>
                <a:cubicBezTo>
                  <a:pt x="13114" y="1135"/>
                  <a:pt x="13092" y="1152"/>
                  <a:pt x="13070" y="1170"/>
                </a:cubicBezTo>
                <a:cubicBezTo>
                  <a:pt x="13047" y="1183"/>
                  <a:pt x="13018" y="1188"/>
                  <a:pt x="12996" y="1202"/>
                </a:cubicBezTo>
                <a:cubicBezTo>
                  <a:pt x="12787" y="1196"/>
                  <a:pt x="12751" y="1051"/>
                  <a:pt x="12526" y="1065"/>
                </a:cubicBezTo>
                <a:cubicBezTo>
                  <a:pt x="12507" y="1076"/>
                  <a:pt x="12487" y="1086"/>
                  <a:pt x="12468" y="1097"/>
                </a:cubicBezTo>
                <a:cubicBezTo>
                  <a:pt x="12416" y="1158"/>
                  <a:pt x="12434" y="1275"/>
                  <a:pt x="12377" y="1337"/>
                </a:cubicBezTo>
                <a:cubicBezTo>
                  <a:pt x="12349" y="1368"/>
                  <a:pt x="12267" y="1407"/>
                  <a:pt x="12183" y="1389"/>
                </a:cubicBezTo>
                <a:cubicBezTo>
                  <a:pt x="12147" y="1382"/>
                  <a:pt x="12104" y="1351"/>
                  <a:pt x="12045" y="1364"/>
                </a:cubicBezTo>
                <a:cubicBezTo>
                  <a:pt x="11986" y="1377"/>
                  <a:pt x="11955" y="1430"/>
                  <a:pt x="11899" y="1449"/>
                </a:cubicBezTo>
                <a:cubicBezTo>
                  <a:pt x="11796" y="1482"/>
                  <a:pt x="11667" y="1415"/>
                  <a:pt x="11630" y="1371"/>
                </a:cubicBezTo>
                <a:cubicBezTo>
                  <a:pt x="11494" y="1210"/>
                  <a:pt x="11773" y="1107"/>
                  <a:pt x="11736" y="962"/>
                </a:cubicBezTo>
                <a:cubicBezTo>
                  <a:pt x="11722" y="907"/>
                  <a:pt x="11689" y="885"/>
                  <a:pt x="11655" y="850"/>
                </a:cubicBezTo>
                <a:cubicBezTo>
                  <a:pt x="11429" y="841"/>
                  <a:pt x="11409" y="1030"/>
                  <a:pt x="11143" y="1019"/>
                </a:cubicBezTo>
                <a:cubicBezTo>
                  <a:pt x="11101" y="988"/>
                  <a:pt x="11051" y="976"/>
                  <a:pt x="11028" y="928"/>
                </a:cubicBezTo>
                <a:cubicBezTo>
                  <a:pt x="11010" y="890"/>
                  <a:pt x="11038" y="836"/>
                  <a:pt x="11020" y="793"/>
                </a:cubicBezTo>
                <a:cubicBezTo>
                  <a:pt x="11012" y="773"/>
                  <a:pt x="10984" y="757"/>
                  <a:pt x="10971" y="740"/>
                </a:cubicBezTo>
                <a:cubicBezTo>
                  <a:pt x="10582" y="661"/>
                  <a:pt x="10663" y="935"/>
                  <a:pt x="10427" y="1012"/>
                </a:cubicBezTo>
                <a:cubicBezTo>
                  <a:pt x="10354" y="1036"/>
                  <a:pt x="10272" y="1017"/>
                  <a:pt x="10183" y="1033"/>
                </a:cubicBezTo>
                <a:cubicBezTo>
                  <a:pt x="10082" y="1050"/>
                  <a:pt x="9895" y="1094"/>
                  <a:pt x="9800" y="1046"/>
                </a:cubicBezTo>
                <a:cubicBezTo>
                  <a:pt x="9719" y="1006"/>
                  <a:pt x="9715" y="891"/>
                  <a:pt x="9630" y="857"/>
                </a:cubicBezTo>
                <a:cubicBezTo>
                  <a:pt x="9563" y="853"/>
                  <a:pt x="9495" y="849"/>
                  <a:pt x="9427" y="845"/>
                </a:cubicBezTo>
                <a:cubicBezTo>
                  <a:pt x="9377" y="834"/>
                  <a:pt x="9351" y="800"/>
                  <a:pt x="9313" y="779"/>
                </a:cubicBezTo>
                <a:cubicBezTo>
                  <a:pt x="9306" y="752"/>
                  <a:pt x="9282" y="710"/>
                  <a:pt x="9296" y="669"/>
                </a:cubicBezTo>
                <a:cubicBezTo>
                  <a:pt x="9306" y="639"/>
                  <a:pt x="9340" y="607"/>
                  <a:pt x="9353" y="578"/>
                </a:cubicBezTo>
                <a:cubicBezTo>
                  <a:pt x="9388" y="500"/>
                  <a:pt x="9324" y="409"/>
                  <a:pt x="9256" y="390"/>
                </a:cubicBezTo>
                <a:cubicBezTo>
                  <a:pt x="9145" y="337"/>
                  <a:pt x="9007" y="506"/>
                  <a:pt x="8881" y="429"/>
                </a:cubicBezTo>
                <a:cubicBezTo>
                  <a:pt x="8823" y="412"/>
                  <a:pt x="8763" y="343"/>
                  <a:pt x="8783" y="267"/>
                </a:cubicBezTo>
                <a:cubicBezTo>
                  <a:pt x="8790" y="241"/>
                  <a:pt x="8811" y="197"/>
                  <a:pt x="8800" y="162"/>
                </a:cubicBezTo>
                <a:cubicBezTo>
                  <a:pt x="8767" y="52"/>
                  <a:pt x="8635" y="-1"/>
                  <a:pt x="8459" y="0"/>
                </a:cubicBezTo>
                <a:close/>
                <a:moveTo>
                  <a:pt x="9783" y="16089"/>
                </a:moveTo>
                <a:cubicBezTo>
                  <a:pt x="9851" y="16101"/>
                  <a:pt x="9914" y="16135"/>
                  <a:pt x="9976" y="16175"/>
                </a:cubicBezTo>
                <a:cubicBezTo>
                  <a:pt x="9976" y="16474"/>
                  <a:pt x="9976" y="16799"/>
                  <a:pt x="9976" y="17097"/>
                </a:cubicBezTo>
                <a:cubicBezTo>
                  <a:pt x="9976" y="17096"/>
                  <a:pt x="9882" y="17286"/>
                  <a:pt x="9671" y="17127"/>
                </a:cubicBezTo>
                <a:cubicBezTo>
                  <a:pt x="9541" y="17029"/>
                  <a:pt x="8872" y="16498"/>
                  <a:pt x="8804" y="16444"/>
                </a:cubicBezTo>
                <a:cubicBezTo>
                  <a:pt x="8867" y="16377"/>
                  <a:pt x="8923" y="16299"/>
                  <a:pt x="9020" y="16270"/>
                </a:cubicBezTo>
                <a:cubicBezTo>
                  <a:pt x="9144" y="16233"/>
                  <a:pt x="9233" y="16324"/>
                  <a:pt x="9361" y="16297"/>
                </a:cubicBezTo>
                <a:cubicBezTo>
                  <a:pt x="9503" y="16267"/>
                  <a:pt x="9621" y="16059"/>
                  <a:pt x="9783" y="16089"/>
                </a:cubicBezTo>
                <a:close/>
                <a:moveTo>
                  <a:pt x="12111" y="16270"/>
                </a:moveTo>
                <a:cubicBezTo>
                  <a:pt x="12207" y="16287"/>
                  <a:pt x="12265" y="16333"/>
                  <a:pt x="12337" y="16368"/>
                </a:cubicBezTo>
                <a:cubicBezTo>
                  <a:pt x="12474" y="16434"/>
                  <a:pt x="12782" y="16524"/>
                  <a:pt x="13025" y="16479"/>
                </a:cubicBezTo>
                <a:lnTo>
                  <a:pt x="11863" y="17379"/>
                </a:lnTo>
                <a:cubicBezTo>
                  <a:pt x="11863" y="17379"/>
                  <a:pt x="11551" y="17522"/>
                  <a:pt x="11551" y="17276"/>
                </a:cubicBezTo>
                <a:cubicBezTo>
                  <a:pt x="11551" y="16969"/>
                  <a:pt x="11551" y="16667"/>
                  <a:pt x="11551" y="16388"/>
                </a:cubicBezTo>
                <a:cubicBezTo>
                  <a:pt x="11678" y="16360"/>
                  <a:pt x="11794" y="16339"/>
                  <a:pt x="11916" y="16304"/>
                </a:cubicBezTo>
                <a:cubicBezTo>
                  <a:pt x="11961" y="16290"/>
                  <a:pt x="12043" y="16258"/>
                  <a:pt x="12111" y="16270"/>
                </a:cubicBezTo>
                <a:close/>
              </a:path>
            </a:pathLst>
          </a:custGeom>
          <a:solidFill>
            <a:srgbClr val="4F8F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327</Words>
  <Application>Microsoft Office PowerPoint</Application>
  <PresentationFormat>Custom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Helvetica Neue</vt:lpstr>
      <vt:lpstr>Helvetica Neue Light</vt:lpstr>
      <vt:lpstr>Helvetica Neue Medium</vt:lpstr>
      <vt:lpstr>Black</vt:lpstr>
      <vt:lpstr>PowerPoint Presentation</vt:lpstr>
      <vt:lpstr>“You can nip discouragement in the bud by helping those around you bloom” </vt:lpstr>
      <vt:lpstr>PowerPoint Presentation</vt:lpstr>
      <vt:lpstr>Activity of an Encourager </vt:lpstr>
      <vt:lpstr>He had a giving heart</vt:lpstr>
      <vt:lpstr>He had a supportive heart</vt:lpstr>
      <vt:lpstr>He had a courageous heart</vt:lpstr>
      <vt:lpstr>The making of disciples is not the budding but in the blooming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Heights</dc:creator>
  <cp:lastModifiedBy>Stephen Bishop</cp:lastModifiedBy>
  <cp:revision>2</cp:revision>
  <dcterms:modified xsi:type="dcterms:W3CDTF">2020-06-28T17:00:25Z</dcterms:modified>
</cp:coreProperties>
</file>