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57" r:id="rId3"/>
    <p:sldId id="258" r:id="rId4"/>
    <p:sldId id="259" r:id="rId5"/>
    <p:sldId id="260" r:id="rId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5E6"/>
          </a:solidFill>
        </a:fill>
      </a:tcStyle>
    </a:wholeTbl>
    <a:band2H>
      <a:tcTxStyle/>
      <a:tcStyle>
        <a:tcBdr/>
        <a:fill>
          <a:solidFill>
            <a:srgbClr val="E6EBF3"/>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4CA"/>
          </a:solidFill>
        </a:fill>
      </a:tcStyle>
    </a:wholeTbl>
    <a:band2H>
      <a:tcTxStyle/>
      <a:tcStyle>
        <a:tcBdr/>
        <a:fill>
          <a:solidFill>
            <a:srgbClr val="E7F2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CCBD6"/>
          </a:solidFill>
        </a:fill>
      </a:tcStyle>
    </a:wholeTbl>
    <a:band2H>
      <a:tcTxStyle/>
      <a:tcStyle>
        <a:tcBdr/>
        <a:fill>
          <a:solidFill>
            <a:srgbClr val="F6E7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9" d="100"/>
          <a:sy n="39" d="100"/>
        </p:scale>
        <p:origin x="80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78000" y="2298700"/>
            <a:ext cx="20828000" cy="4648200"/>
          </a:xfrm>
          <a:prstGeom prst="rect">
            <a:avLst/>
          </a:prstGeom>
        </p:spPr>
        <p:txBody>
          <a:bodyPr anchor="b"/>
          <a:lstStyle/>
          <a:p>
            <a:r>
              <a:t>Title Text</a:t>
            </a:r>
          </a:p>
        </p:txBody>
      </p:sp>
      <p:sp>
        <p:nvSpPr>
          <p:cNvPr id="12" name="Body Level One…"/>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2387600" y="8953500"/>
            <a:ext cx="19621500" cy="585521"/>
          </a:xfrm>
          <a:prstGeom prst="rect">
            <a:avLst/>
          </a:prstGeom>
        </p:spPr>
        <p:txBody>
          <a:bodyPr anchor="t"/>
          <a:lstStyle>
            <a:lvl1pPr marL="0" indent="0" algn="ctr">
              <a:spcBef>
                <a:spcPts val="0"/>
              </a:spcBef>
              <a:buSzTx/>
              <a:buNone/>
              <a:defRPr sz="3200" i="1"/>
            </a:lvl1pPr>
            <a:lvl2pPr marL="1058333" indent="-423333" algn="ctr">
              <a:spcBef>
                <a:spcPts val="0"/>
              </a:spcBef>
              <a:defRPr sz="3200" i="1"/>
            </a:lvl2pPr>
            <a:lvl3pPr marL="1693333" indent="-423333" algn="ctr">
              <a:spcBef>
                <a:spcPts val="0"/>
              </a:spcBef>
              <a:defRPr sz="3200" i="1"/>
            </a:lvl3pPr>
            <a:lvl4pPr marL="2328333" indent="-423333" algn="ctr">
              <a:spcBef>
                <a:spcPts val="0"/>
              </a:spcBef>
              <a:defRPr sz="3200" i="1"/>
            </a:lvl4pPr>
            <a:lvl5pPr marL="2963333" indent="-423333" algn="ctr">
              <a:spcBef>
                <a:spcPts val="0"/>
              </a:spcBef>
              <a:defRPr sz="3200"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2387600" y="6076950"/>
            <a:ext cx="19621500" cy="825500"/>
          </a:xfrm>
          <a:prstGeom prst="rect">
            <a:avLst/>
          </a:prstGeom>
        </p:spPr>
        <p:txBody>
          <a:bodyPr/>
          <a:lstStyle/>
          <a:p>
            <a:pPr marL="0" indent="0" algn="ctr">
              <a:spcBef>
                <a:spcPts val="0"/>
              </a:spcBef>
              <a:buSzTx/>
              <a:buNone/>
              <a:defRPr>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1291580"/>
            <a:ext cx="29260800" cy="19507203"/>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2921000" y="330200"/>
            <a:ext cx="18542000" cy="9207501"/>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635000" y="9512300"/>
            <a:ext cx="23114000" cy="2006600"/>
          </a:xfrm>
          <a:prstGeom prst="rect">
            <a:avLst/>
          </a:prstGeom>
        </p:spPr>
        <p:txBody>
          <a:bodyPr/>
          <a:lstStyle/>
          <a:p>
            <a:r>
              <a:t>Title Text</a:t>
            </a:r>
          </a:p>
        </p:txBody>
      </p:sp>
      <p:sp>
        <p:nvSpPr>
          <p:cNvPr id="22"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8016875" y="-63500"/>
            <a:ext cx="19831050" cy="13220702"/>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idx="13"/>
          </p:nvPr>
        </p:nvSpPr>
        <p:spPr>
          <a:xfrm>
            <a:off x="9972675" y="2125131"/>
            <a:ext cx="16402050" cy="10934702"/>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15290800" y="6870700"/>
            <a:ext cx="8343900" cy="55626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15316200" y="952500"/>
            <a:ext cx="8305800" cy="5537200"/>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1739900" y="-258234"/>
            <a:ext cx="20065999" cy="13377334"/>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9" cy="461059"/>
          </a:xfrm>
          <a:prstGeom prst="rect">
            <a:avLst/>
          </a:prstGeom>
          <a:ln w="12700">
            <a:miter lim="400000"/>
          </a:ln>
        </p:spPr>
        <p:txBody>
          <a:bodyPr wrap="none" lIns="50800" tIns="50800" rIns="50800" bIns="50800">
            <a:spAutoFit/>
          </a:bodyPr>
          <a:lstStyle>
            <a:lvl1pPr>
              <a:defRPr sz="2400">
                <a:solidFill>
                  <a:srgbClr val="FFFFFF"/>
                </a:solidFill>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Helvetica Neue Medium"/>
          <a:ea typeface="Helvetica Neue Medium"/>
          <a:cs typeface="Helvetica Neue Medium"/>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Helvetica Neue Medium"/>
          <a:ea typeface="Helvetica Neue Medium"/>
          <a:cs typeface="Helvetica Neue Medium"/>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Helvetica Neue Medium"/>
          <a:ea typeface="Helvetica Neue Medium"/>
          <a:cs typeface="Helvetica Neue Medium"/>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Helvetica Neue Medium"/>
          <a:ea typeface="Helvetica Neue Medium"/>
          <a:cs typeface="Helvetica Neue Medium"/>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Helvetica Neue Medium"/>
          <a:ea typeface="Helvetica Neue Medium"/>
          <a:cs typeface="Helvetica Neue Medium"/>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Helvetica Neue Medium"/>
          <a:ea typeface="Helvetica Neue Medium"/>
          <a:cs typeface="Helvetica Neue Medium"/>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Helvetica Neue Medium"/>
          <a:ea typeface="Helvetica Neue Medium"/>
          <a:cs typeface="Helvetica Neue Medium"/>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Helvetica Neue Medium"/>
          <a:ea typeface="Helvetica Neue Medium"/>
          <a:cs typeface="Helvetica Neue Medium"/>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Helvetica Neue Medium"/>
          <a:ea typeface="Helvetica Neue Medium"/>
          <a:cs typeface="Helvetica Neue Medium"/>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FFFFFF"/>
          </a:solidFill>
          <a:uFillTx/>
          <a:latin typeface="+mj-lt"/>
          <a:ea typeface="+mj-ea"/>
          <a:cs typeface="+mj-cs"/>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FFFFFF"/>
          </a:solidFill>
          <a:uFillTx/>
          <a:latin typeface="+mj-lt"/>
          <a:ea typeface="+mj-ea"/>
          <a:cs typeface="+mj-cs"/>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FFFFFF"/>
          </a:solidFill>
          <a:uFillTx/>
          <a:latin typeface="+mj-lt"/>
          <a:ea typeface="+mj-ea"/>
          <a:cs typeface="+mj-cs"/>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FFFFFF"/>
          </a:solidFill>
          <a:uFillTx/>
          <a:latin typeface="+mj-lt"/>
          <a:ea typeface="+mj-ea"/>
          <a:cs typeface="+mj-cs"/>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FFFFFF"/>
          </a:solidFill>
          <a:uFillTx/>
          <a:latin typeface="+mj-lt"/>
          <a:ea typeface="+mj-ea"/>
          <a:cs typeface="+mj-cs"/>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FFFFFF"/>
          </a:solidFill>
          <a:uFillTx/>
          <a:latin typeface="+mj-lt"/>
          <a:ea typeface="+mj-ea"/>
          <a:cs typeface="+mj-cs"/>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FFFFFF"/>
          </a:solidFill>
          <a:uFillTx/>
          <a:latin typeface="+mj-lt"/>
          <a:ea typeface="+mj-ea"/>
          <a:cs typeface="+mj-cs"/>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FFFFFF"/>
          </a:solidFill>
          <a:uFillTx/>
          <a:latin typeface="+mj-lt"/>
          <a:ea typeface="+mj-ea"/>
          <a:cs typeface="+mj-cs"/>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FFFFFF"/>
          </a:solidFill>
          <a:uFillTx/>
          <a:latin typeface="+mj-lt"/>
          <a:ea typeface="+mj-ea"/>
          <a:cs typeface="+mj-cs"/>
          <a:sym typeface="Helvetica Neue"/>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Open Book"/>
          <p:cNvSpPr/>
          <p:nvPr/>
        </p:nvSpPr>
        <p:spPr>
          <a:xfrm>
            <a:off x="12192000" y="863985"/>
            <a:ext cx="7267998" cy="6729146"/>
          </a:xfrm>
          <a:custGeom>
            <a:avLst/>
            <a:gdLst/>
            <a:ahLst/>
            <a:cxnLst>
              <a:cxn ang="0">
                <a:pos x="wd2" y="hd2"/>
              </a:cxn>
              <a:cxn ang="5400000">
                <a:pos x="wd2" y="hd2"/>
              </a:cxn>
              <a:cxn ang="10800000">
                <a:pos x="wd2" y="hd2"/>
              </a:cxn>
              <a:cxn ang="16200000">
                <a:pos x="wd2" y="hd2"/>
              </a:cxn>
            </a:cxnLst>
            <a:rect l="0" t="0" r="r" b="b"/>
            <a:pathLst>
              <a:path w="21600" h="21600" extrusionOk="0">
                <a:moveTo>
                  <a:pt x="17974" y="0"/>
                </a:moveTo>
                <a:lnTo>
                  <a:pt x="12381" y="2366"/>
                </a:lnTo>
                <a:lnTo>
                  <a:pt x="12373" y="2368"/>
                </a:lnTo>
                <a:cubicBezTo>
                  <a:pt x="11868" y="2611"/>
                  <a:pt x="11498" y="3043"/>
                  <a:pt x="11272" y="3649"/>
                </a:cubicBezTo>
                <a:cubicBezTo>
                  <a:pt x="11070" y="4192"/>
                  <a:pt x="11055" y="4701"/>
                  <a:pt x="11055" y="4845"/>
                </a:cubicBezTo>
                <a:lnTo>
                  <a:pt x="11055" y="5127"/>
                </a:lnTo>
                <a:lnTo>
                  <a:pt x="20346" y="1249"/>
                </a:lnTo>
                <a:lnTo>
                  <a:pt x="19907" y="1017"/>
                </a:lnTo>
                <a:lnTo>
                  <a:pt x="11770" y="4414"/>
                </a:lnTo>
                <a:cubicBezTo>
                  <a:pt x="12018" y="4052"/>
                  <a:pt x="12419" y="3735"/>
                  <a:pt x="12972" y="3468"/>
                </a:cubicBezTo>
                <a:lnTo>
                  <a:pt x="19369" y="735"/>
                </a:lnTo>
                <a:lnTo>
                  <a:pt x="18934" y="505"/>
                </a:lnTo>
                <a:lnTo>
                  <a:pt x="12837" y="3109"/>
                </a:lnTo>
                <a:lnTo>
                  <a:pt x="12830" y="3113"/>
                </a:lnTo>
                <a:cubicBezTo>
                  <a:pt x="12227" y="3403"/>
                  <a:pt x="11780" y="3756"/>
                  <a:pt x="11494" y="4167"/>
                </a:cubicBezTo>
                <a:cubicBezTo>
                  <a:pt x="11607" y="3668"/>
                  <a:pt x="11876" y="3033"/>
                  <a:pt x="12514" y="2723"/>
                </a:cubicBezTo>
                <a:lnTo>
                  <a:pt x="18411" y="230"/>
                </a:lnTo>
                <a:lnTo>
                  <a:pt x="17974" y="0"/>
                </a:lnTo>
                <a:close/>
                <a:moveTo>
                  <a:pt x="3633" y="2"/>
                </a:moveTo>
                <a:lnTo>
                  <a:pt x="3194" y="231"/>
                </a:lnTo>
                <a:lnTo>
                  <a:pt x="9084" y="2723"/>
                </a:lnTo>
                <a:cubicBezTo>
                  <a:pt x="9723" y="3033"/>
                  <a:pt x="9992" y="3668"/>
                  <a:pt x="10105" y="4167"/>
                </a:cubicBezTo>
                <a:cubicBezTo>
                  <a:pt x="9819" y="3756"/>
                  <a:pt x="9371" y="3403"/>
                  <a:pt x="8768" y="3113"/>
                </a:cubicBezTo>
                <a:lnTo>
                  <a:pt x="2670" y="507"/>
                </a:lnTo>
                <a:lnTo>
                  <a:pt x="2233" y="736"/>
                </a:lnTo>
                <a:lnTo>
                  <a:pt x="8627" y="3468"/>
                </a:lnTo>
                <a:cubicBezTo>
                  <a:pt x="9179" y="3735"/>
                  <a:pt x="9581" y="4051"/>
                  <a:pt x="9828" y="4414"/>
                </a:cubicBezTo>
                <a:lnTo>
                  <a:pt x="1694" y="1019"/>
                </a:lnTo>
                <a:lnTo>
                  <a:pt x="1254" y="1250"/>
                </a:lnTo>
                <a:lnTo>
                  <a:pt x="10544" y="5127"/>
                </a:lnTo>
                <a:lnTo>
                  <a:pt x="10544" y="4845"/>
                </a:lnTo>
                <a:cubicBezTo>
                  <a:pt x="10544" y="4701"/>
                  <a:pt x="10528" y="4192"/>
                  <a:pt x="10326" y="3649"/>
                </a:cubicBezTo>
                <a:cubicBezTo>
                  <a:pt x="10100" y="3043"/>
                  <a:pt x="9730" y="2611"/>
                  <a:pt x="9226" y="2368"/>
                </a:cubicBezTo>
                <a:lnTo>
                  <a:pt x="3633" y="2"/>
                </a:lnTo>
                <a:close/>
                <a:moveTo>
                  <a:pt x="0" y="1735"/>
                </a:moveTo>
                <a:lnTo>
                  <a:pt x="0" y="17289"/>
                </a:lnTo>
                <a:lnTo>
                  <a:pt x="8756" y="20993"/>
                </a:lnTo>
                <a:lnTo>
                  <a:pt x="8756" y="5441"/>
                </a:lnTo>
                <a:lnTo>
                  <a:pt x="0" y="1735"/>
                </a:lnTo>
                <a:close/>
                <a:moveTo>
                  <a:pt x="21600" y="1735"/>
                </a:moveTo>
                <a:lnTo>
                  <a:pt x="12844" y="5441"/>
                </a:lnTo>
                <a:lnTo>
                  <a:pt x="12844" y="20993"/>
                </a:lnTo>
                <a:lnTo>
                  <a:pt x="21600" y="17289"/>
                </a:lnTo>
                <a:lnTo>
                  <a:pt x="21600" y="1735"/>
                </a:lnTo>
                <a:close/>
                <a:moveTo>
                  <a:pt x="9325" y="5827"/>
                </a:moveTo>
                <a:lnTo>
                  <a:pt x="9325" y="21600"/>
                </a:lnTo>
                <a:lnTo>
                  <a:pt x="12275" y="21600"/>
                </a:lnTo>
                <a:lnTo>
                  <a:pt x="12275" y="5827"/>
                </a:lnTo>
                <a:lnTo>
                  <a:pt x="9325" y="5827"/>
                </a:lnTo>
                <a:close/>
              </a:path>
            </a:pathLst>
          </a:custGeom>
          <a:solidFill>
            <a:srgbClr val="C0C0C0"/>
          </a:solidFill>
          <a:ln w="101600">
            <a:solidFill>
              <a:srgbClr val="FFFFFF"/>
            </a:solidFill>
            <a:miter lim="400000"/>
          </a:ln>
        </p:spPr>
        <p:txBody>
          <a:bodyPr lIns="50800" tIns="50800" rIns="50800" bIns="50800" anchor="ctr"/>
          <a:lstStyle/>
          <a:p>
            <a:pPr>
              <a:defRPr sz="3200">
                <a:solidFill>
                  <a:srgbClr val="FFFFFF"/>
                </a:solidFill>
              </a:defRPr>
            </a:pPr>
            <a:endParaRPr/>
          </a:p>
        </p:txBody>
      </p:sp>
      <p:sp>
        <p:nvSpPr>
          <p:cNvPr id="120" name="Q and A…"/>
          <p:cNvSpPr txBox="1"/>
          <p:nvPr/>
        </p:nvSpPr>
        <p:spPr>
          <a:xfrm>
            <a:off x="9504317" y="8445834"/>
            <a:ext cx="13287108" cy="3989612"/>
          </a:xfrm>
          <a:prstGeom prst="rect">
            <a:avLst/>
          </a:prstGeom>
          <a:ln w="152400">
            <a:solidFill>
              <a:srgbClr val="C0C0C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10500">
                <a:solidFill>
                  <a:srgbClr val="FFFFFF"/>
                </a:solidFill>
                <a:latin typeface="Damascus Bold"/>
                <a:ea typeface="Damascus Bold"/>
                <a:cs typeface="Damascus Bold"/>
                <a:sym typeface="Damascus Bold"/>
              </a:defRPr>
            </a:pPr>
            <a:r>
              <a:t>Q and A</a:t>
            </a:r>
          </a:p>
          <a:p>
            <a:pPr>
              <a:defRPr sz="10500">
                <a:solidFill>
                  <a:srgbClr val="FFFFFF"/>
                </a:solidFill>
                <a:latin typeface="Damascus Bold"/>
                <a:ea typeface="Damascus Bold"/>
                <a:cs typeface="Damascus Bold"/>
                <a:sym typeface="Damascus Bold"/>
              </a:defRPr>
            </a:pPr>
            <a:r>
              <a:t>April 26, 2020</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If God, Jesus, and the Holy Spirit are all the same level, why does it come back to God? Why does it make it seem like He is superior?"/>
          <p:cNvSpPr txBox="1">
            <a:spLocks noGrp="1"/>
          </p:cNvSpPr>
          <p:nvPr>
            <p:ph type="title"/>
          </p:nvPr>
        </p:nvSpPr>
        <p:spPr>
          <a:xfrm>
            <a:off x="2115410" y="2943100"/>
            <a:ext cx="20153180" cy="4491370"/>
          </a:xfrm>
          <a:prstGeom prst="rect">
            <a:avLst/>
          </a:prstGeom>
          <a:ln w="152400">
            <a:solidFill>
              <a:srgbClr val="C0C0C0"/>
            </a:solidFill>
          </a:ln>
        </p:spPr>
        <p:txBody>
          <a:bodyPr/>
          <a:lstStyle>
            <a:lvl1pPr defTabSz="561340">
              <a:defRPr sz="8500" b="1">
                <a:latin typeface="+mj-lt"/>
                <a:ea typeface="+mj-ea"/>
                <a:cs typeface="+mj-cs"/>
                <a:sym typeface="Helvetica Neue"/>
              </a:defRPr>
            </a:lvl1pPr>
          </a:lstStyle>
          <a:p>
            <a:pPr marL="695325"/>
            <a:r>
              <a:rPr dirty="0"/>
              <a:t>How does one feel the Holy Spirit is in them?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If Jesus knew the “plan” before coming to earth to be human, then why on the cross did He ask God to let this cup pass from Me? He already knew the plan that had to be carried out."/>
          <p:cNvSpPr txBox="1">
            <a:spLocks noGrp="1"/>
          </p:cNvSpPr>
          <p:nvPr>
            <p:ph type="title"/>
          </p:nvPr>
        </p:nvSpPr>
        <p:spPr>
          <a:xfrm>
            <a:off x="1130153" y="1171030"/>
            <a:ext cx="22123694" cy="7615161"/>
          </a:xfrm>
          <a:prstGeom prst="rect">
            <a:avLst/>
          </a:prstGeom>
          <a:ln w="139700">
            <a:solidFill>
              <a:srgbClr val="C0C0C0"/>
            </a:solidFill>
          </a:ln>
        </p:spPr>
        <p:txBody>
          <a:bodyPr/>
          <a:lstStyle>
            <a:lvl1pPr defTabSz="652144">
              <a:defRPr sz="8800" b="1">
                <a:latin typeface="+mj-lt"/>
                <a:ea typeface="+mj-ea"/>
                <a:cs typeface="+mj-cs"/>
                <a:sym typeface="Helvetica Neue"/>
              </a:defRPr>
            </a:lvl1pPr>
          </a:lstStyle>
          <a:p>
            <a:pPr marL="735013"/>
            <a:r>
              <a:rPr dirty="0"/>
              <a:t>Where was Jesus for three days between His death and resurrection? Some scholars, as well as the Apostles’ Creed, say he went to hell. </a:t>
            </a:r>
            <a:br>
              <a:rPr lang="en-US" dirty="0"/>
            </a:br>
            <a:r>
              <a:rPr dirty="0"/>
              <a:t>Is that true? Why or why not?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How do people say they prayed about certain things and truly felt that God led them to a certain answer? How do you truly feel that?"/>
          <p:cNvSpPr txBox="1">
            <a:spLocks noGrp="1"/>
          </p:cNvSpPr>
          <p:nvPr>
            <p:ph type="title"/>
          </p:nvPr>
        </p:nvSpPr>
        <p:spPr>
          <a:xfrm>
            <a:off x="1309057" y="2125187"/>
            <a:ext cx="21765886" cy="5329161"/>
          </a:xfrm>
          <a:prstGeom prst="rect">
            <a:avLst/>
          </a:prstGeom>
          <a:ln w="139700">
            <a:solidFill>
              <a:srgbClr val="C0C0C0"/>
            </a:solidFill>
          </a:ln>
        </p:spPr>
        <p:txBody>
          <a:bodyPr/>
          <a:lstStyle>
            <a:lvl1pPr defTabSz="759459">
              <a:defRPr sz="10300" b="1">
                <a:latin typeface="+mj-lt"/>
                <a:ea typeface="+mj-ea"/>
                <a:cs typeface="+mj-cs"/>
                <a:sym typeface="Helvetica Neue"/>
              </a:defRPr>
            </a:lvl1pPr>
          </a:lstStyle>
          <a:p>
            <a:r>
              <a:rPr dirty="0"/>
              <a:t>How does conscience work with the Holy Spirit? </a:t>
            </a:r>
            <a:br>
              <a:rPr lang="en-US" dirty="0"/>
            </a:br>
            <a:r>
              <a:rPr dirty="0"/>
              <a:t>Are they connected?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1. Stay the course…"/>
          <p:cNvSpPr txBox="1">
            <a:spLocks noGrp="1"/>
          </p:cNvSpPr>
          <p:nvPr>
            <p:ph type="title"/>
          </p:nvPr>
        </p:nvSpPr>
        <p:spPr>
          <a:xfrm>
            <a:off x="1778000" y="1673077"/>
            <a:ext cx="20828000" cy="4648203"/>
          </a:xfrm>
          <a:prstGeom prst="rect">
            <a:avLst/>
          </a:prstGeom>
          <a:ln w="152400">
            <a:solidFill>
              <a:srgbClr val="C0C0C0"/>
            </a:solidFill>
          </a:ln>
        </p:spPr>
        <p:txBody>
          <a:bodyPr/>
          <a:lstStyle>
            <a:lvl1pPr defTabSz="693419">
              <a:defRPr sz="9400" b="1">
                <a:latin typeface="+mj-lt"/>
                <a:ea typeface="+mj-ea"/>
                <a:cs typeface="+mj-cs"/>
                <a:sym typeface="Helvetica Neue"/>
              </a:defRPr>
            </a:lvl1pPr>
          </a:lstStyle>
          <a:p>
            <a:r>
              <a:rPr dirty="0"/>
              <a:t>Thank You! Stay safe physically </a:t>
            </a:r>
            <a:r>
              <a:rPr lang="en-US" dirty="0"/>
              <a:t>  </a:t>
            </a:r>
            <a:r>
              <a:rPr dirty="0"/>
              <a:t>but more importantly spiritually</a:t>
            </a:r>
          </a:p>
        </p:txBody>
      </p:sp>
    </p:spTree>
  </p:cSld>
  <p:clrMapOvr>
    <a:masterClrMapping/>
  </p:clrMapOvr>
  <p:transition spd="med"/>
</p:sld>
</file>

<file path=ppt/theme/theme1.xml><?xml version="1.0" encoding="utf-8"?>
<a:theme xmlns:a="http://schemas.openxmlformats.org/drawingml/2006/main" name="Black">
  <a:themeElements>
    <a:clrScheme name="Black">
      <a:dk1>
        <a:srgbClr val="000000"/>
      </a:dk1>
      <a:lt1>
        <a:srgbClr val="000000"/>
      </a:lt1>
      <a:dk2>
        <a:srgbClr val="A7A7A7"/>
      </a:dk2>
      <a:lt2>
        <a:srgbClr val="535353"/>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a:ea typeface="Helvetica Neue"/>
        <a:cs typeface="Helvetica Neue"/>
      </a:majorFont>
      <a:minorFont>
        <a:latin typeface="Helvetica"/>
        <a:ea typeface="Helvetica"/>
        <a:cs typeface="Helvetica"/>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A7A7A7"/>
      </a:dk2>
      <a:lt2>
        <a:srgbClr val="535353"/>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a:ea typeface="Helvetica Neue"/>
        <a:cs typeface="Helvetica Neue"/>
      </a:majorFont>
      <a:minorFont>
        <a:latin typeface="Helvetica"/>
        <a:ea typeface="Helvetica"/>
        <a:cs typeface="Helvetica"/>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81</Words>
  <Application>Microsoft Office PowerPoint</Application>
  <PresentationFormat>Custom</PresentationFormat>
  <Paragraphs>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Damascus Bold</vt:lpstr>
      <vt:lpstr>Helvetica Neue</vt:lpstr>
      <vt:lpstr>Helvetica Neue Light</vt:lpstr>
      <vt:lpstr>Helvetica Neue Medium</vt:lpstr>
      <vt:lpstr>Black</vt:lpstr>
      <vt:lpstr>PowerPoint Presentation</vt:lpstr>
      <vt:lpstr>How does one feel the Holy Spirit is in them?    </vt:lpstr>
      <vt:lpstr>Where was Jesus for three days between His death and resurrection? Some scholars, as well as the Apostles’ Creed, say he went to hell.  Is that true? Why or why not?      </vt:lpstr>
      <vt:lpstr>How does conscience work with the Holy Spirit?  Are they connected?  </vt:lpstr>
      <vt:lpstr>Thank You! Stay safe physically   but more importantly spiritually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Bishop</dc:creator>
  <cp:lastModifiedBy>Stephen Bishop</cp:lastModifiedBy>
  <cp:revision>1</cp:revision>
  <dcterms:modified xsi:type="dcterms:W3CDTF">2020-04-25T16:23:26Z</dcterms:modified>
</cp:coreProperties>
</file>