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36278" y="-17860"/>
            <a:ext cx="23275935" cy="155172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37171" y="696515"/>
            <a:ext cx="17395034" cy="86379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504062" y="-194764"/>
            <a:ext cx="18990885" cy="126605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338964" y="2857500"/>
            <a:ext cx="14466095" cy="9644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354364" indent="-465364">
              <a:spcBef>
                <a:spcPts val="4500"/>
              </a:spcBef>
              <a:defRPr sz="3800"/>
            </a:lvl3pPr>
            <a:lvl4pPr marL="1798864" indent="-465364">
              <a:spcBef>
                <a:spcPts val="4500"/>
              </a:spcBef>
              <a:defRPr sz="3800"/>
            </a:lvl4pPr>
            <a:lvl5pPr marL="22433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084843" y="6983015"/>
            <a:ext cx="8277822" cy="5518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22398" y="898922"/>
            <a:ext cx="8268892" cy="5512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3848" y="-178594"/>
            <a:ext cx="19020235" cy="126801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948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08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052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497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941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386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830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75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719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64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89827D6C-B828-4841-BD91-49CB6E488E8B-L0-001.jpeg" descr="89827D6C-B828-4841-BD91-49CB6E488E8B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5330824" y="4883789"/>
            <a:ext cx="13722210" cy="6904530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20" name="The Darkness, The Temple, The Confession"/>
          <p:cNvSpPr txBox="1">
            <a:spLocks noGrp="1"/>
          </p:cNvSpPr>
          <p:nvPr>
            <p:ph type="title"/>
          </p:nvPr>
        </p:nvSpPr>
        <p:spPr>
          <a:xfrm>
            <a:off x="4121261" y="1070611"/>
            <a:ext cx="16141477" cy="3249272"/>
          </a:xfrm>
          <a:prstGeom prst="rect">
            <a:avLst/>
          </a:prstGeom>
          <a:ln w="88900">
            <a:solidFill>
              <a:srgbClr val="00FDFF"/>
            </a:solidFill>
          </a:ln>
        </p:spPr>
        <p:txBody>
          <a:bodyPr/>
          <a:lstStyle>
            <a:lvl1pPr defTabSz="714732">
              <a:defRPr sz="9744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The Darkness, The Temple, The Confession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to do?"/>
          <p:cNvSpPr txBox="1">
            <a:spLocks noGrp="1"/>
          </p:cNvSpPr>
          <p:nvPr>
            <p:ph type="title"/>
          </p:nvPr>
        </p:nvSpPr>
        <p:spPr>
          <a:xfrm>
            <a:off x="4833937" y="940593"/>
            <a:ext cx="14716126" cy="4643439"/>
          </a:xfrm>
          <a:prstGeom prst="rect">
            <a:avLst/>
          </a:prstGeom>
          <a:ln w="101600">
            <a:solidFill>
              <a:srgbClr val="00FDFF"/>
            </a:solidFill>
          </a:ln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What to do? </a:t>
            </a:r>
          </a:p>
        </p:txBody>
      </p:sp>
      <p:sp>
        <p:nvSpPr>
          <p:cNvPr id="123" name="Stay the course…"/>
          <p:cNvSpPr txBox="1"/>
          <p:nvPr/>
        </p:nvSpPr>
        <p:spPr>
          <a:xfrm>
            <a:off x="1900108" y="7593012"/>
            <a:ext cx="20583784" cy="3863976"/>
          </a:xfrm>
          <a:prstGeom prst="rect">
            <a:avLst/>
          </a:prstGeom>
          <a:ln w="101600">
            <a:solidFill>
              <a:srgbClr val="00FD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Stay the course</a:t>
            </a:r>
          </a:p>
          <a:p>
            <a:pPr>
              <a:defRPr sz="7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Keep the main thing the main thing</a:t>
            </a:r>
          </a:p>
          <a:p>
            <a:pPr>
              <a:defRPr sz="7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Prayer, Read, Remember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animBg="1" advAuto="0"/>
      <p:bldP spid="123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76605876-9654-472A-BC66-4B6F96A39492-L0-001.jpeg" descr="76605876-9654-472A-BC66-4B6F96A39492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2982" b="2982"/>
          <a:stretch>
            <a:fillRect/>
          </a:stretch>
        </p:blipFill>
        <p:spPr>
          <a:xfrm>
            <a:off x="16101724" y="4286250"/>
            <a:ext cx="7500938" cy="8840391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26" name="The Darkness"/>
          <p:cNvSpPr txBox="1">
            <a:spLocks noGrp="1"/>
          </p:cNvSpPr>
          <p:nvPr>
            <p:ph type="title"/>
          </p:nvPr>
        </p:nvSpPr>
        <p:spPr>
          <a:xfrm>
            <a:off x="4834374" y="168432"/>
            <a:ext cx="15609094" cy="3036095"/>
          </a:xfrm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/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</a:t>
            </a:r>
            <a:r>
              <a:rPr u="sng"/>
              <a:t>Darkness</a:t>
            </a:r>
            <a:r>
              <a:t> </a:t>
            </a:r>
          </a:p>
        </p:txBody>
      </p:sp>
      <p:sp>
        <p:nvSpPr>
          <p:cNvPr id="127" name="All four Gospels mention darkness…"/>
          <p:cNvSpPr txBox="1">
            <a:spLocks noGrp="1"/>
          </p:cNvSpPr>
          <p:nvPr>
            <p:ph type="body" sz="half" idx="1"/>
          </p:nvPr>
        </p:nvSpPr>
        <p:spPr>
          <a:xfrm>
            <a:off x="386022" y="4286249"/>
            <a:ext cx="14775007" cy="8840392"/>
          </a:xfrm>
          <a:prstGeom prst="rect">
            <a:avLst/>
          </a:prstGeom>
        </p:spPr>
        <p:txBody>
          <a:bodyPr/>
          <a:lstStyle/>
          <a:p>
            <a:pPr marL="979714" indent="-979714"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All four Gospels mention darkness</a:t>
            </a:r>
          </a:p>
          <a:p>
            <a:pPr marL="979714" indent="-979714"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Darkness during the day had expressed God's wrath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Ninth plague was darkness…"/>
          <p:cNvSpPr txBox="1">
            <a:spLocks noGrp="1"/>
          </p:cNvSpPr>
          <p:nvPr>
            <p:ph type="body" idx="1"/>
          </p:nvPr>
        </p:nvSpPr>
        <p:spPr>
          <a:xfrm>
            <a:off x="695771" y="1785937"/>
            <a:ext cx="22992458" cy="10144126"/>
          </a:xfrm>
          <a:prstGeom prst="rect">
            <a:avLst/>
          </a:prstGeom>
          <a:ln w="101600">
            <a:solidFill>
              <a:srgbClr val="00FDFF"/>
            </a:solidFill>
          </a:ln>
        </p:spPr>
        <p:txBody>
          <a:bodyPr/>
          <a:lstStyle/>
          <a:p>
            <a:pPr marL="756585" indent="-756585" defTabSz="632579">
              <a:spcBef>
                <a:spcPts val="4500"/>
              </a:spcBef>
              <a:defRPr sz="6468" b="1">
                <a:latin typeface="Helvetica"/>
                <a:ea typeface="Helvetica"/>
                <a:cs typeface="Helvetica"/>
                <a:sym typeface="Helvetica"/>
              </a:defRPr>
            </a:pPr>
            <a:r>
              <a:t>Ninth plague was darkness</a:t>
            </a:r>
          </a:p>
          <a:p>
            <a:pPr marL="756585" indent="-756585" defTabSz="632579">
              <a:spcBef>
                <a:spcPts val="4500"/>
              </a:spcBef>
              <a:defRPr sz="6468" b="1">
                <a:latin typeface="Helvetica"/>
                <a:ea typeface="Helvetica"/>
                <a:cs typeface="Helvetica"/>
                <a:sym typeface="Helvetica"/>
              </a:defRPr>
            </a:pPr>
            <a:r>
              <a:t>Tenth plague was done at midnight</a:t>
            </a:r>
          </a:p>
          <a:p>
            <a:pPr marL="756585" indent="-756585" defTabSz="632579">
              <a:spcBef>
                <a:spcPts val="4500"/>
              </a:spcBef>
              <a:defRPr sz="6468" b="1">
                <a:latin typeface="Helvetica"/>
                <a:ea typeface="Helvetica"/>
                <a:cs typeface="Helvetica"/>
                <a:sym typeface="Helvetica"/>
              </a:defRPr>
            </a:pPr>
            <a:r>
              <a:t>God was acting His judgment with the darkness</a:t>
            </a:r>
          </a:p>
          <a:p>
            <a:pPr marL="756585" indent="-756585" defTabSz="632579">
              <a:spcBef>
                <a:spcPts val="4500"/>
              </a:spcBef>
              <a:defRPr sz="6468" b="1">
                <a:latin typeface="Helvetica"/>
                <a:ea typeface="Helvetica"/>
                <a:cs typeface="Helvetica"/>
                <a:sym typeface="Helvetica"/>
              </a:defRPr>
            </a:pPr>
            <a:r>
              <a:t>In darkness Jesus cried, "</a:t>
            </a:r>
            <a:r>
              <a:rPr i="1"/>
              <a:t>My God, my God, why have you forsaken Me</a:t>
            </a:r>
            <a:r>
              <a:t>?"</a:t>
            </a:r>
          </a:p>
          <a:p>
            <a:pPr marL="756585" indent="-756585" defTabSz="632579">
              <a:spcBef>
                <a:spcPts val="4500"/>
              </a:spcBef>
              <a:defRPr sz="6468" b="1">
                <a:latin typeface="Helvetica"/>
                <a:ea typeface="Helvetica"/>
                <a:cs typeface="Helvetica"/>
                <a:sym typeface="Helvetica"/>
              </a:defRPr>
            </a:pPr>
            <a:r>
              <a:t>Judgment that was for us fell on Jesus</a:t>
            </a:r>
          </a:p>
          <a:p>
            <a:pPr marL="756585" indent="-756585" defTabSz="632579">
              <a:spcBef>
                <a:spcPts val="4500"/>
              </a:spcBef>
              <a:defRPr sz="6468" b="1">
                <a:latin typeface="Helvetica"/>
                <a:ea typeface="Helvetica"/>
                <a:cs typeface="Helvetica"/>
                <a:sym typeface="Helvetica"/>
              </a:defRPr>
            </a:pPr>
            <a:r>
              <a:t>This is the reason for us to get out of spiritual darkness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ACB50935-9F10-45E2-86A1-6D9B61D9ECB1-L0-001.jpeg" descr="ACB50935-9F10-45E2-86A1-6D9B61D9ECB1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23559" r="23559"/>
          <a:stretch>
            <a:fillRect/>
          </a:stretch>
        </p:blipFill>
        <p:spPr>
          <a:xfrm>
            <a:off x="1017984" y="3952875"/>
            <a:ext cx="7500938" cy="8840391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32" name="The Te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/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</a:t>
            </a:r>
            <a:r>
              <a:rPr u="sng"/>
              <a:t>Temple</a:t>
            </a:r>
          </a:p>
        </p:txBody>
      </p:sp>
      <p:sp>
        <p:nvSpPr>
          <p:cNvPr id="133" name="The veil was heavy and thick…"/>
          <p:cNvSpPr txBox="1">
            <a:spLocks noGrp="1"/>
          </p:cNvSpPr>
          <p:nvPr>
            <p:ph type="body" sz="half" idx="1"/>
          </p:nvPr>
        </p:nvSpPr>
        <p:spPr>
          <a:xfrm>
            <a:off x="9265201" y="3952875"/>
            <a:ext cx="14520696" cy="8840391"/>
          </a:xfrm>
          <a:prstGeom prst="rect">
            <a:avLst/>
          </a:prstGeom>
        </p:spPr>
        <p:txBody>
          <a:bodyPr/>
          <a:lstStyle/>
          <a:p>
            <a:pPr marL="857250" indent="-857250">
              <a:defRPr sz="7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veil was heavy and thick</a:t>
            </a:r>
          </a:p>
          <a:p>
            <a:pPr marL="857250" indent="-857250">
              <a:defRPr sz="7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It separated the people from the presence of God</a:t>
            </a:r>
          </a:p>
          <a:p>
            <a:pPr marL="857250" indent="-857250">
              <a:defRPr sz="7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Only time was Day of Atonement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When Jesus died, this massive veil was ripped open…"/>
          <p:cNvSpPr txBox="1">
            <a:spLocks noGrp="1"/>
          </p:cNvSpPr>
          <p:nvPr>
            <p:ph type="body" idx="1"/>
          </p:nvPr>
        </p:nvSpPr>
        <p:spPr>
          <a:xfrm>
            <a:off x="1082352" y="1785937"/>
            <a:ext cx="22219296" cy="10144126"/>
          </a:xfrm>
          <a:prstGeom prst="rect">
            <a:avLst/>
          </a:prstGeom>
          <a:ln w="101600">
            <a:solidFill>
              <a:srgbClr val="73FDFF"/>
            </a:solidFill>
          </a:ln>
        </p:spPr>
        <p:txBody>
          <a:bodyPr/>
          <a:lstStyle/>
          <a:p>
            <a:pPr marL="842210" indent="-842210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When Jesus died, this massive veil was ripped open </a:t>
            </a:r>
          </a:p>
          <a:p>
            <a:pPr marL="842210" indent="-842210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tear was from top to bottom </a:t>
            </a:r>
          </a:p>
          <a:p>
            <a:pPr marL="842210" indent="-842210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way to the Father is now approachable </a:t>
            </a:r>
          </a:p>
          <a:p>
            <a:pPr marL="842210" indent="-842210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We have access to the Father through and by Jesus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A9549918-98B3-40A4-8634-6FE8DC8D32ED-L0-001.jpeg" descr="A9549918-98B3-40A4-8634-6FE8DC8D32ED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36656" r="33" b="2887"/>
          <a:stretch>
            <a:fillRect/>
          </a:stretch>
        </p:blipFill>
        <p:spPr>
          <a:xfrm>
            <a:off x="15662671" y="4089057"/>
            <a:ext cx="7500939" cy="8585147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38" name="The Confession"/>
          <p:cNvSpPr txBox="1">
            <a:spLocks noGrp="1"/>
          </p:cNvSpPr>
          <p:nvPr>
            <p:ph type="title"/>
          </p:nvPr>
        </p:nvSpPr>
        <p:spPr>
          <a:xfrm>
            <a:off x="4387453" y="452437"/>
            <a:ext cx="15609094" cy="3036095"/>
          </a:xfrm>
          <a:prstGeom prst="rect">
            <a:avLst/>
          </a:prstGeom>
          <a:ln w="101600">
            <a:solidFill>
              <a:srgbClr val="73FDFF"/>
            </a:solidFill>
          </a:ln>
        </p:spPr>
        <p:txBody>
          <a:bodyPr/>
          <a:lstStyle/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</a:t>
            </a:r>
            <a:r>
              <a:rPr u="sng"/>
              <a:t>Confession</a:t>
            </a:r>
            <a:r>
              <a:t> </a:t>
            </a:r>
          </a:p>
        </p:txBody>
      </p:sp>
      <p:sp>
        <p:nvSpPr>
          <p:cNvPr id="139" name="&quot;Surely this Man was the Son of God&quot;…"/>
          <p:cNvSpPr txBox="1">
            <a:spLocks noGrp="1"/>
          </p:cNvSpPr>
          <p:nvPr>
            <p:ph type="body" sz="half" idx="1"/>
          </p:nvPr>
        </p:nvSpPr>
        <p:spPr>
          <a:xfrm>
            <a:off x="759581" y="3643312"/>
            <a:ext cx="13623566" cy="8840392"/>
          </a:xfrm>
          <a:prstGeom prst="rect">
            <a:avLst/>
          </a:prstGeom>
        </p:spPr>
        <p:txBody>
          <a:bodyPr/>
          <a:lstStyle/>
          <a:p>
            <a:pPr marL="881742" indent="-881742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"</a:t>
            </a:r>
            <a:r>
              <a:rPr i="1"/>
              <a:t>Surely this Man was the Son of God</a:t>
            </a:r>
            <a:r>
              <a:t>"</a:t>
            </a:r>
          </a:p>
          <a:p>
            <a:pPr marL="881742" indent="-881742"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mouth of a Roman centurion (A pagan)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very Roman would call Caesar the &quot;Son of God&quot;…"/>
          <p:cNvSpPr txBox="1">
            <a:spLocks noGrp="1"/>
          </p:cNvSpPr>
          <p:nvPr>
            <p:ph type="body" idx="1"/>
          </p:nvPr>
        </p:nvSpPr>
        <p:spPr>
          <a:xfrm>
            <a:off x="972219" y="1785937"/>
            <a:ext cx="22439562" cy="10144126"/>
          </a:xfrm>
          <a:prstGeom prst="rect">
            <a:avLst/>
          </a:prstGeom>
          <a:ln w="101600">
            <a:solidFill>
              <a:srgbClr val="00FDFF"/>
            </a:solidFill>
          </a:ln>
        </p:spPr>
        <p:txBody>
          <a:bodyPr/>
          <a:lstStyle/>
          <a:p>
            <a:pPr marL="835192" indent="-835192" defTabSz="698301">
              <a:spcBef>
                <a:spcPts val="5000"/>
              </a:spcBef>
              <a:defRPr sz="7140" b="1">
                <a:latin typeface="Helvetica"/>
                <a:ea typeface="Helvetica"/>
                <a:cs typeface="Helvetica"/>
                <a:sym typeface="Helvetica"/>
              </a:defRPr>
            </a:pPr>
            <a:r>
              <a:t>Every Roman would call Caesar the "Son of God"</a:t>
            </a:r>
          </a:p>
          <a:p>
            <a:pPr marL="835192" indent="-835192" defTabSz="698301">
              <a:spcBef>
                <a:spcPts val="5000"/>
              </a:spcBef>
              <a:defRPr sz="714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This centurion gave the title to Jesus</a:t>
            </a:r>
          </a:p>
          <a:p>
            <a:pPr marL="835192" indent="-835192" defTabSz="698301">
              <a:spcBef>
                <a:spcPts val="5000"/>
              </a:spcBef>
              <a:defRPr sz="7140" b="1">
                <a:latin typeface="Helvetica"/>
                <a:ea typeface="Helvetica"/>
                <a:cs typeface="Helvetica"/>
                <a:sym typeface="Helvetica"/>
              </a:defRPr>
            </a:pPr>
            <a:r>
              <a:t>He was the first to confess the deity of Jesus Christ</a:t>
            </a:r>
          </a:p>
          <a:p>
            <a:pPr marL="835192" indent="-835192" defTabSz="698301">
              <a:spcBef>
                <a:spcPts val="5000"/>
              </a:spcBef>
              <a:defRPr sz="7140" b="1">
                <a:latin typeface="Helvetica"/>
                <a:ea typeface="Helvetica"/>
                <a:cs typeface="Helvetica"/>
                <a:sym typeface="Helvetica"/>
              </a:defRPr>
            </a:pPr>
            <a:r>
              <a:t>What penetrated the centurion's darkness?</a:t>
            </a:r>
          </a:p>
          <a:p>
            <a:pPr marL="835192" indent="-835192" defTabSz="698301">
              <a:spcBef>
                <a:spcPts val="5000"/>
              </a:spcBef>
              <a:defRPr sz="7140" b="1">
                <a:latin typeface="Helvetica"/>
                <a:ea typeface="Helvetica"/>
                <a:cs typeface="Helvetica"/>
                <a:sym typeface="Helvetica"/>
              </a:defRPr>
            </a:pPr>
            <a:r>
              <a:t>He heard and saw Jesus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he Darkness…"/>
          <p:cNvSpPr txBox="1">
            <a:spLocks noGrp="1"/>
          </p:cNvSpPr>
          <p:nvPr>
            <p:ph type="title"/>
          </p:nvPr>
        </p:nvSpPr>
        <p:spPr>
          <a:xfrm>
            <a:off x="4833937" y="2707027"/>
            <a:ext cx="14716126" cy="7422770"/>
          </a:xfrm>
          <a:prstGeom prst="rect">
            <a:avLst/>
          </a:prstGeom>
          <a:ln w="101600">
            <a:solidFill>
              <a:srgbClr val="00FDFF"/>
            </a:solidFill>
          </a:ln>
        </p:spPr>
        <p:txBody>
          <a:bodyPr/>
          <a:lstStyle/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Darkness </a:t>
            </a:r>
          </a:p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Temple</a:t>
            </a:r>
          </a:p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The Confession 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Helvetica</vt:lpstr>
      <vt:lpstr>Helvetica Light</vt:lpstr>
      <vt:lpstr>Helvetica Neue</vt:lpstr>
      <vt:lpstr>Black</vt:lpstr>
      <vt:lpstr>The Darkness, The Temple, The Confession </vt:lpstr>
      <vt:lpstr>What to do? </vt:lpstr>
      <vt:lpstr>The Darkness </vt:lpstr>
      <vt:lpstr>PowerPoint Presentation</vt:lpstr>
      <vt:lpstr>The Temple</vt:lpstr>
      <vt:lpstr>PowerPoint Presentation</vt:lpstr>
      <vt:lpstr>The Confession </vt:lpstr>
      <vt:lpstr>PowerPoint Presentation</vt:lpstr>
      <vt:lpstr>The Darkness  The Temple The Confession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Darkness, The Temple, The Confession </dc:title>
  <dc:creator>Stephen Bishop</dc:creator>
  <cp:lastModifiedBy>Stephen Bishop</cp:lastModifiedBy>
  <cp:revision>1</cp:revision>
  <dcterms:modified xsi:type="dcterms:W3CDTF">2020-03-22T18:00:38Z</dcterms:modified>
</cp:coreProperties>
</file>