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80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7" name="Shape 12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7072312"/>
            <a:ext cx="14716126" cy="1589485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2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52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52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52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4833937" y="8947546"/>
            <a:ext cx="14716126" cy="6477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4833937" y="6055915"/>
            <a:ext cx="14716126" cy="8636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4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1740742" y="-17860"/>
            <a:ext cx="23275935" cy="1551729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Image"/>
          <p:cNvSpPr>
            <a:spLocks noGrp="1"/>
          </p:cNvSpPr>
          <p:nvPr>
            <p:ph type="pic" idx="13"/>
          </p:nvPr>
        </p:nvSpPr>
        <p:spPr>
          <a:xfrm>
            <a:off x="2137171" y="696515"/>
            <a:ext cx="17395034" cy="863794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18" name="Title Text"/>
          <p:cNvSpPr txBox="1">
            <a:spLocks noGrp="1"/>
          </p:cNvSpPr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t>Title Text</a:t>
            </a:r>
          </a:p>
        </p:txBody>
      </p:sp>
      <p:sp>
        <p:nvSpPr>
          <p:cNvPr id="11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11519296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indent="228600" algn="ctr">
              <a:spcBef>
                <a:spcPts val="0"/>
              </a:spcBef>
              <a:buClrTx/>
              <a:buSzTx/>
              <a:buNone/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indent="457200" algn="ctr">
              <a:spcBef>
                <a:spcPts val="0"/>
              </a:spcBef>
              <a:buClrTx/>
              <a:buSzTx/>
              <a:buNone/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indent="685800" algn="ctr">
              <a:spcBef>
                <a:spcPts val="0"/>
              </a:spcBef>
              <a:buClrTx/>
              <a:buSzTx/>
              <a:buNone/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indent="914400" algn="ctr">
              <a:spcBef>
                <a:spcPts val="0"/>
              </a:spcBef>
              <a:buClrTx/>
              <a:buSzTx/>
              <a:buNone/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35814" y="13019484"/>
            <a:ext cx="494513" cy="511176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2137171" y="714375"/>
            <a:ext cx="17395034" cy="863794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11465718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2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52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52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52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4833937" y="4536281"/>
            <a:ext cx="14716126" cy="46434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13"/>
          </p:nvPr>
        </p:nvSpPr>
        <p:spPr>
          <a:xfrm>
            <a:off x="6494800" y="-194764"/>
            <a:ext cx="19020237" cy="1268015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6643687"/>
            <a:ext cx="7500938" cy="5786438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2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52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52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52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idx="13"/>
          </p:nvPr>
        </p:nvSpPr>
        <p:spPr>
          <a:xfrm>
            <a:off x="9338964" y="2857500"/>
            <a:ext cx="14466095" cy="964406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3643312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4500"/>
              </a:spcBef>
              <a:buClrTx/>
              <a:defRPr sz="3800"/>
            </a:lvl1pPr>
            <a:lvl2pPr marL="808264" indent="-465364">
              <a:spcBef>
                <a:spcPts val="4500"/>
              </a:spcBef>
              <a:buClrTx/>
              <a:defRPr sz="3800"/>
            </a:lvl2pPr>
            <a:lvl3pPr marL="1151164" indent="-465364">
              <a:spcBef>
                <a:spcPts val="4500"/>
              </a:spcBef>
              <a:buClrTx/>
              <a:defRPr sz="3800"/>
            </a:lvl3pPr>
            <a:lvl4pPr marL="1494064" indent="-465364">
              <a:spcBef>
                <a:spcPts val="4500"/>
              </a:spcBef>
              <a:buClrTx/>
              <a:defRPr sz="3800"/>
            </a:lvl4pPr>
            <a:lvl5pPr marL="1836964" indent="-465364">
              <a:spcBef>
                <a:spcPts val="4500"/>
              </a:spcBef>
              <a:buClrTx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12084843" y="6983015"/>
            <a:ext cx="8277822" cy="551854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12522398" y="898922"/>
            <a:ext cx="8268892" cy="551259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-1733848" y="-178594"/>
            <a:ext cx="19020235" cy="1268015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387453" y="357187"/>
            <a:ext cx="15609094" cy="3036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3643312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4103" y="13073062"/>
            <a:ext cx="466269" cy="477671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sz="22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11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44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055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44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500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44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944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44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389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44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833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44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278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44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722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44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167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44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Hope in God"/>
          <p:cNvSpPr txBox="1">
            <a:spLocks noGrp="1"/>
          </p:cNvSpPr>
          <p:nvPr>
            <p:ph type="title"/>
          </p:nvPr>
        </p:nvSpPr>
        <p:spPr>
          <a:xfrm>
            <a:off x="5033898" y="779859"/>
            <a:ext cx="14716126" cy="2000251"/>
          </a:xfrm>
          <a:prstGeom prst="rect">
            <a:avLst/>
          </a:prstGeom>
          <a:ln w="165100">
            <a:solidFill>
              <a:srgbClr val="FFD479"/>
            </a:solidFill>
          </a:ln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Hope in God</a:t>
            </a:r>
          </a:p>
        </p:txBody>
      </p:sp>
      <p:pic>
        <p:nvPicPr>
          <p:cNvPr id="130" name="Hope1.jpg" descr="Hop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0635" y="3409130"/>
            <a:ext cx="13842651" cy="921019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Hope.gif" descr="Hop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9391" y="1455851"/>
            <a:ext cx="19207639" cy="10804298"/>
          </a:xfrm>
          <a:prstGeom prst="rect">
            <a:avLst/>
          </a:prstGeom>
          <a:ln w="165100">
            <a:solidFill>
              <a:srgbClr val="FFD479"/>
            </a:solidFill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We understand joys and sorrow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ln w="165100">
            <a:solidFill>
              <a:srgbClr val="FFD479"/>
            </a:solidFill>
          </a:ln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We understand joys and sorrows 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We know the joys of triumphs and the anguish of defeat…"/>
          <p:cNvSpPr txBox="1">
            <a:spLocks noGrp="1"/>
          </p:cNvSpPr>
          <p:nvPr>
            <p:ph type="body" idx="1"/>
          </p:nvPr>
        </p:nvSpPr>
        <p:spPr>
          <a:xfrm>
            <a:off x="793346" y="1952625"/>
            <a:ext cx="22797308" cy="11042406"/>
          </a:xfrm>
          <a:prstGeom prst="rect">
            <a:avLst/>
          </a:prstGeom>
          <a:ln w="165100">
            <a:solidFill>
              <a:srgbClr val="FFD479"/>
            </a:solidFill>
          </a:ln>
        </p:spPr>
        <p:txBody>
          <a:bodyPr>
            <a:normAutofit lnSpcReduction="10000"/>
          </a:bodyPr>
          <a:lstStyle/>
          <a:p>
            <a:pPr marL="914836" indent="-914836" defTabSz="731162">
              <a:spcBef>
                <a:spcPts val="5200"/>
              </a:spcBef>
              <a:defRPr sz="6586" b="1"/>
            </a:pPr>
            <a:r>
              <a:rPr dirty="0"/>
              <a:t>We know the joys of triumphs and the anguish of defeat </a:t>
            </a:r>
          </a:p>
          <a:p>
            <a:pPr marL="914836" indent="-914836" defTabSz="731162">
              <a:spcBef>
                <a:spcPts val="5200"/>
              </a:spcBef>
              <a:defRPr sz="6586" b="1"/>
            </a:pPr>
            <a:r>
              <a:rPr dirty="0"/>
              <a:t>We have tasted glory </a:t>
            </a:r>
          </a:p>
          <a:p>
            <a:pPr marL="914836" indent="-914836" defTabSz="731162">
              <a:spcBef>
                <a:spcPts val="5200"/>
              </a:spcBef>
              <a:defRPr sz="6586" b="1"/>
            </a:pPr>
            <a:r>
              <a:rPr dirty="0"/>
              <a:t>We have faced grief</a:t>
            </a:r>
          </a:p>
          <a:p>
            <a:pPr marL="914836" indent="-914836" defTabSz="731162">
              <a:spcBef>
                <a:spcPts val="5200"/>
              </a:spcBef>
              <a:defRPr sz="6586" b="1"/>
            </a:pPr>
            <a:r>
              <a:rPr dirty="0"/>
              <a:t>Ups and downs</a:t>
            </a:r>
          </a:p>
          <a:p>
            <a:pPr marL="914836" indent="-914836" defTabSz="731162">
              <a:spcBef>
                <a:spcPts val="5200"/>
              </a:spcBef>
              <a:defRPr sz="6586" b="1"/>
            </a:pPr>
            <a:r>
              <a:rPr dirty="0"/>
              <a:t>While we feel down, there is a rock that we can cling to. </a:t>
            </a:r>
            <a:endParaRPr lang="en-US" dirty="0"/>
          </a:p>
          <a:p>
            <a:pPr marL="914836" indent="-914836" defTabSz="731162">
              <a:spcBef>
                <a:spcPts val="5200"/>
              </a:spcBef>
              <a:defRPr sz="6586" b="1"/>
            </a:pPr>
            <a:r>
              <a:rPr dirty="0"/>
              <a:t>Lament leads to hope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8D168018-3FC4-4539-BABE-7319489FF182-L0-001.jpeg" descr="8D168018-3FC4-4539-BABE-7319489FF182-L0-001.jpeg"/>
          <p:cNvPicPr>
            <a:picLocks noGrp="1" noChangeAspect="1"/>
          </p:cNvPicPr>
          <p:nvPr>
            <p:ph type="pic" idx="13"/>
          </p:nvPr>
        </p:nvPicPr>
        <p:blipFill>
          <a:blip r:embed="rId2"/>
          <a:srcRect l="7053" r="7053"/>
          <a:stretch>
            <a:fillRect/>
          </a:stretch>
        </p:blipFill>
        <p:spPr>
          <a:xfrm>
            <a:off x="15353108" y="5121586"/>
            <a:ext cx="7500939" cy="5883844"/>
          </a:xfrm>
          <a:prstGeom prst="rect">
            <a:avLst/>
          </a:prstGeom>
        </p:spPr>
      </p:pic>
      <p:sp>
        <p:nvSpPr>
          <p:cNvPr id="139" name="To Lamen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ln w="165100">
            <a:solidFill>
              <a:srgbClr val="FFD479"/>
            </a:solidFill>
          </a:ln>
        </p:spPr>
        <p:txBody>
          <a:bodyPr/>
          <a:lstStyle/>
          <a:p>
            <a: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To </a:t>
            </a:r>
            <a:r>
              <a:rPr u="sng"/>
              <a:t>Lament</a:t>
            </a:r>
          </a:p>
        </p:txBody>
      </p:sp>
      <p:sp>
        <p:nvSpPr>
          <p:cNvPr id="140" name="“As the deer pants for the water brooks, so pants my soul for You, O God” (42:1)…"/>
          <p:cNvSpPr txBox="1">
            <a:spLocks noGrp="1"/>
          </p:cNvSpPr>
          <p:nvPr>
            <p:ph type="body" sz="half" idx="1"/>
          </p:nvPr>
        </p:nvSpPr>
        <p:spPr>
          <a:xfrm>
            <a:off x="491039" y="4000500"/>
            <a:ext cx="14546183" cy="8840391"/>
          </a:xfrm>
          <a:prstGeom prst="rect">
            <a:avLst/>
          </a:prstGeom>
        </p:spPr>
        <p:txBody>
          <a:bodyPr/>
          <a:lstStyle/>
          <a:p>
            <a:pPr marL="855290" indent="-855290" defTabSz="796885">
              <a:spcBef>
                <a:spcPts val="4300"/>
              </a:spcBef>
              <a:defRPr sz="6984" b="1"/>
            </a:pPr>
            <a:r>
              <a:t>“</a:t>
            </a:r>
            <a:r>
              <a:rPr i="1"/>
              <a:t>As the deer pants for the water brooks, so pants my soul for You, O God</a:t>
            </a:r>
            <a:r>
              <a:t>” (42:1)</a:t>
            </a:r>
          </a:p>
          <a:p>
            <a:pPr marL="855290" indent="-855290" defTabSz="796885">
              <a:spcBef>
                <a:spcPts val="4300"/>
              </a:spcBef>
              <a:defRPr sz="6984" b="1"/>
            </a:pPr>
            <a:r>
              <a:t>This is a cry of a true follower of God</a:t>
            </a:r>
          </a:p>
          <a:p>
            <a:pPr marL="855290" indent="-855290" defTabSz="796885">
              <a:spcBef>
                <a:spcPts val="4300"/>
              </a:spcBef>
              <a:defRPr sz="6984" b="1"/>
            </a:pPr>
            <a:r>
              <a:t>The psalmist is suffering as he feels separated from God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d has called us to cast our cares upon Him (I Peter 5:7)…"/>
          <p:cNvSpPr txBox="1">
            <a:spLocks noGrp="1"/>
          </p:cNvSpPr>
          <p:nvPr>
            <p:ph type="body" idx="1"/>
          </p:nvPr>
        </p:nvSpPr>
        <p:spPr>
          <a:xfrm>
            <a:off x="840227" y="1785937"/>
            <a:ext cx="22955530" cy="10144126"/>
          </a:xfrm>
          <a:prstGeom prst="rect">
            <a:avLst/>
          </a:prstGeom>
          <a:ln w="165100">
            <a:solidFill>
              <a:srgbClr val="FFD479"/>
            </a:solidFill>
          </a:ln>
        </p:spPr>
        <p:txBody>
          <a:bodyPr/>
          <a:lstStyle/>
          <a:p>
            <a:pPr marL="910113" indent="-910113" defTabSz="747593">
              <a:spcBef>
                <a:spcPts val="5300"/>
              </a:spcBef>
              <a:defRPr sz="6552" b="1"/>
            </a:pPr>
            <a:r>
              <a:rPr dirty="0"/>
              <a:t>God has called us to cast our cares upon Him </a:t>
            </a:r>
            <a:r>
              <a:rPr lang="en-US" dirty="0"/>
              <a:t>              </a:t>
            </a:r>
            <a:r>
              <a:rPr dirty="0"/>
              <a:t>(I Peter 5:7)</a:t>
            </a:r>
          </a:p>
          <a:p>
            <a:pPr marL="910113" indent="-910113" defTabSz="747593">
              <a:spcBef>
                <a:spcPts val="5300"/>
              </a:spcBef>
              <a:defRPr sz="6552" b="1"/>
            </a:pPr>
            <a:r>
              <a:rPr dirty="0"/>
              <a:t>The psalmist shows how we can rightly bring our sorrows before the Lord</a:t>
            </a:r>
          </a:p>
          <a:p>
            <a:pPr marL="910113" indent="-910113" defTabSz="747593">
              <a:spcBef>
                <a:spcPts val="5300"/>
              </a:spcBef>
              <a:defRPr sz="6552" b="1"/>
            </a:pPr>
            <a:r>
              <a:rPr dirty="0"/>
              <a:t>Does the psalmist have all the answers? No</a:t>
            </a:r>
          </a:p>
          <a:p>
            <a:pPr marL="910113" indent="-910113" defTabSz="747593">
              <a:spcBef>
                <a:spcPts val="5300"/>
              </a:spcBef>
              <a:defRPr sz="6552" b="1"/>
            </a:pPr>
            <a:r>
              <a:rPr dirty="0"/>
              <a:t>Will we have all the answers? No</a:t>
            </a:r>
          </a:p>
          <a:p>
            <a:pPr marL="910113" indent="-910113" defTabSz="747593">
              <a:spcBef>
                <a:spcPts val="5300"/>
              </a:spcBef>
              <a:defRPr sz="6552" b="1"/>
            </a:pPr>
            <a:r>
              <a:rPr dirty="0"/>
              <a:t>What should we do? Bring it to the Lord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4ECED98E-5050-4E48-A3F3-CED1D51FAD23-L0-001.jpeg" descr="4ECED98E-5050-4E48-A3F3-CED1D51FAD23-L0-001.jpeg"/>
          <p:cNvPicPr>
            <a:picLocks noGrp="1" noChangeAspect="1"/>
          </p:cNvPicPr>
          <p:nvPr>
            <p:ph type="pic" idx="13"/>
          </p:nvPr>
        </p:nvPicPr>
        <p:blipFill>
          <a:blip r:embed="rId2"/>
          <a:srcRect/>
          <a:stretch>
            <a:fillRect/>
          </a:stretch>
        </p:blipFill>
        <p:spPr>
          <a:xfrm>
            <a:off x="1732359" y="4908153"/>
            <a:ext cx="7500938" cy="7500938"/>
          </a:xfrm>
          <a:prstGeom prst="rect">
            <a:avLst/>
          </a:prstGeom>
        </p:spPr>
      </p:pic>
      <p:sp>
        <p:nvSpPr>
          <p:cNvPr id="145" name="To Remember"/>
          <p:cNvSpPr txBox="1">
            <a:spLocks noGrp="1"/>
          </p:cNvSpPr>
          <p:nvPr>
            <p:ph type="title"/>
          </p:nvPr>
        </p:nvSpPr>
        <p:spPr>
          <a:xfrm>
            <a:off x="4387453" y="404812"/>
            <a:ext cx="15609094" cy="3036095"/>
          </a:xfrm>
          <a:prstGeom prst="rect">
            <a:avLst/>
          </a:prstGeom>
          <a:ln w="165100">
            <a:solidFill>
              <a:srgbClr val="FFD479"/>
            </a:solidFill>
          </a:ln>
        </p:spPr>
        <p:txBody>
          <a:bodyPr/>
          <a:lstStyle/>
          <a:p>
            <a: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To </a:t>
            </a:r>
            <a:r>
              <a:rPr u="sng"/>
              <a:t>Remember</a:t>
            </a:r>
            <a:r>
              <a:t> </a:t>
            </a:r>
          </a:p>
        </p:txBody>
      </p:sp>
      <p:sp>
        <p:nvSpPr>
          <p:cNvPr id="146" name="The psalmist lamented but he didn't go to despair…"/>
          <p:cNvSpPr txBox="1">
            <a:spLocks noGrp="1"/>
          </p:cNvSpPr>
          <p:nvPr>
            <p:ph type="body" sz="half" idx="1"/>
          </p:nvPr>
        </p:nvSpPr>
        <p:spPr>
          <a:xfrm>
            <a:off x="10397597" y="4238625"/>
            <a:ext cx="13669400" cy="8840391"/>
          </a:xfrm>
          <a:prstGeom prst="rect">
            <a:avLst/>
          </a:prstGeom>
        </p:spPr>
        <p:txBody>
          <a:bodyPr/>
          <a:lstStyle/>
          <a:p>
            <a:pPr marL="881742" indent="-881742">
              <a:defRPr sz="7200" b="1"/>
            </a:pPr>
            <a:r>
              <a:t>The psalmist lamented but he didn't go to despair </a:t>
            </a:r>
          </a:p>
          <a:p>
            <a:pPr marL="881742" indent="-881742">
              <a:defRPr sz="7200" b="1"/>
            </a:pPr>
            <a:r>
              <a:t>He turns his mind to God </a:t>
            </a:r>
          </a:p>
          <a:p>
            <a:pPr marL="881742" indent="-881742">
              <a:defRPr sz="7200" b="1"/>
            </a:pPr>
            <a:r>
              <a:t>Psalm 42:6-8</a:t>
            </a:r>
          </a:p>
          <a:p>
            <a:pPr marL="881742" indent="-881742">
              <a:defRPr sz="7200" b="1"/>
            </a:pPr>
            <a:r>
              <a:t>We </a:t>
            </a:r>
            <a:r>
              <a:rPr>
                <a:solidFill>
                  <a:srgbClr val="FFD479"/>
                </a:solidFill>
              </a:rPr>
              <a:t>must keep on</a:t>
            </a:r>
            <a:r>
              <a:t> remembering God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o Hop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ln w="165100">
            <a:solidFill>
              <a:srgbClr val="FFD479"/>
            </a:solidFill>
          </a:ln>
        </p:spPr>
        <p:txBody>
          <a:bodyPr/>
          <a:lstStyle/>
          <a:p>
            <a: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To </a:t>
            </a:r>
            <a:r>
              <a:rPr u="sng"/>
              <a:t>Hope</a:t>
            </a:r>
          </a:p>
        </p:txBody>
      </p:sp>
      <p:sp>
        <p:nvSpPr>
          <p:cNvPr id="149" name="“Hope in God”…"/>
          <p:cNvSpPr txBox="1">
            <a:spLocks noGrp="1"/>
          </p:cNvSpPr>
          <p:nvPr>
            <p:ph type="body" sz="half" idx="1"/>
          </p:nvPr>
        </p:nvSpPr>
        <p:spPr>
          <a:xfrm>
            <a:off x="279331" y="4143375"/>
            <a:ext cx="12909167" cy="8840391"/>
          </a:xfrm>
          <a:prstGeom prst="rect">
            <a:avLst/>
          </a:prstGeom>
        </p:spPr>
        <p:txBody>
          <a:bodyPr/>
          <a:lstStyle/>
          <a:p>
            <a:pPr marL="808264" indent="-808264">
              <a:defRPr sz="6600" b="1"/>
            </a:pPr>
            <a:r>
              <a:t>“Hope in God”</a:t>
            </a:r>
          </a:p>
          <a:p>
            <a:pPr marL="808264" indent="-808264">
              <a:defRPr sz="6600" b="1"/>
            </a:pPr>
            <a:r>
              <a:t>“Don't listen to yourself; preach to yourself”</a:t>
            </a:r>
          </a:p>
          <a:p>
            <a:pPr marL="808264" indent="-808264">
              <a:defRPr sz="6600" b="1"/>
            </a:pPr>
            <a:r>
              <a:t>Spiritual confidence that God will act and show Himself faithful based on past and future </a:t>
            </a:r>
          </a:p>
        </p:txBody>
      </p:sp>
      <p:pic>
        <p:nvPicPr>
          <p:cNvPr id="150" name="Hope1.jpg" descr="Hop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06475" y="4960937"/>
            <a:ext cx="9639300" cy="6413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We must finish like so many before u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ln w="165100">
            <a:solidFill>
              <a:srgbClr val="FFD479"/>
            </a:solidFill>
          </a:ln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We must finish like so many before us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214</Words>
  <Application>Microsoft Office PowerPoint</Application>
  <PresentationFormat>Custom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Helvetica Light</vt:lpstr>
      <vt:lpstr>Helvetica Neue</vt:lpstr>
      <vt:lpstr>Helvetica Neue Light</vt:lpstr>
      <vt:lpstr>Helvetica Neue Medium</vt:lpstr>
      <vt:lpstr>Black</vt:lpstr>
      <vt:lpstr>Hope in God</vt:lpstr>
      <vt:lpstr>PowerPoint Presentation</vt:lpstr>
      <vt:lpstr>We understand joys and sorrows </vt:lpstr>
      <vt:lpstr>PowerPoint Presentation</vt:lpstr>
      <vt:lpstr>To Lament</vt:lpstr>
      <vt:lpstr>PowerPoint Presentation</vt:lpstr>
      <vt:lpstr>To Remember </vt:lpstr>
      <vt:lpstr>To Hope</vt:lpstr>
      <vt:lpstr>We must finish like so many before 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Hope in God</dc:title>
  <dc:creator>Charlotte Heights</dc:creator>
  <cp:lastModifiedBy>Stephen Bishop</cp:lastModifiedBy>
  <cp:revision>1</cp:revision>
  <dcterms:modified xsi:type="dcterms:W3CDTF">2020-03-29T17:38:18Z</dcterms:modified>
</cp:coreProperties>
</file>