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 The Company of Strangers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Genesis 18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06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Welcoming Strangers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Culturally Acceptable</a:t>
            </a:r>
          </a:p>
          <a:p>
            <a:r>
              <a:rPr lang="en-US" sz="2800" dirty="0" smtClean="0"/>
              <a:t>Unaware of Who They Are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61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The Message Given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132"/>
            <a:ext cx="8946541" cy="456126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Reiterating the Promise </a:t>
            </a:r>
          </a:p>
          <a:p>
            <a:pPr lvl="1"/>
            <a:r>
              <a:rPr lang="en-US" sz="2800" dirty="0" smtClean="0"/>
              <a:t>Genesis 12</a:t>
            </a:r>
          </a:p>
          <a:p>
            <a:pPr lvl="1"/>
            <a:r>
              <a:rPr lang="en-US" sz="2800" dirty="0" smtClean="0"/>
              <a:t>Genesis 15 </a:t>
            </a:r>
          </a:p>
          <a:p>
            <a:pPr lvl="1"/>
            <a:r>
              <a:rPr lang="en-US" sz="2800" dirty="0" smtClean="0"/>
              <a:t>Genesis 17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Sarah’s Mistake</a:t>
            </a:r>
            <a:r>
              <a:rPr lang="en-US" sz="2800" dirty="0"/>
              <a:t>	</a:t>
            </a:r>
            <a:endParaRPr lang="en-US" sz="2800" dirty="0" smtClean="0"/>
          </a:p>
          <a:p>
            <a:pPr lvl="1"/>
            <a:r>
              <a:rPr lang="en-US" sz="2800" dirty="0" smtClean="0"/>
              <a:t>Laughing </a:t>
            </a:r>
          </a:p>
          <a:p>
            <a:pPr lvl="1"/>
            <a:r>
              <a:rPr lang="en-US" sz="2800" dirty="0" smtClean="0"/>
              <a:t>Denying</a:t>
            </a:r>
          </a:p>
        </p:txBody>
      </p:sp>
    </p:spTree>
    <p:extLst>
      <p:ext uri="{BB962C8B-B14F-4D97-AF65-F5344CB8AC3E}">
        <p14:creationId xmlns:p14="http://schemas.microsoft.com/office/powerpoint/2010/main" val="14841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574595"/>
          </a:xfrm>
        </p:spPr>
        <p:txBody>
          <a:bodyPr/>
          <a:lstStyle/>
          <a:p>
            <a:pPr algn="ctr"/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Is anything </a:t>
            </a:r>
            <a:br>
              <a:rPr lang="en-US" sz="7200" b="1" dirty="0" smtClean="0"/>
            </a:br>
            <a:r>
              <a:rPr lang="en-US" sz="7200" b="1" dirty="0" smtClean="0"/>
              <a:t>IMPOSSIBLE </a:t>
            </a:r>
            <a:br>
              <a:rPr lang="en-US" sz="7200" b="1" dirty="0" smtClean="0"/>
            </a:br>
            <a:r>
              <a:rPr lang="en-US" sz="7200" b="1" dirty="0" smtClean="0"/>
              <a:t>for God?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855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Walking with the Lord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6828"/>
            <a:ext cx="8946541" cy="474157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a Blessing</a:t>
            </a:r>
          </a:p>
          <a:p>
            <a:pPr lvl="1"/>
            <a:r>
              <a:rPr lang="en-US" sz="2400" b="1" dirty="0" smtClean="0"/>
              <a:t>Genesis 3:8</a:t>
            </a:r>
            <a:r>
              <a:rPr lang="en-US" sz="2400" dirty="0" smtClean="0"/>
              <a:t> -</a:t>
            </a:r>
            <a:r>
              <a:rPr lang="en-US" sz="2400" b="1" dirty="0" smtClean="0"/>
              <a:t> </a:t>
            </a:r>
            <a:r>
              <a:rPr lang="en-US" sz="2400" dirty="0" smtClean="0"/>
              <a:t>“</a:t>
            </a:r>
            <a:r>
              <a:rPr lang="en-US" sz="2400" dirty="0"/>
              <a:t>And they heard the </a:t>
            </a:r>
            <a:r>
              <a:rPr lang="en-US" sz="2400" dirty="0" smtClean="0"/>
              <a:t>sound </a:t>
            </a:r>
            <a:r>
              <a:rPr lang="en-US" sz="2400" dirty="0"/>
              <a:t>of the </a:t>
            </a:r>
            <a:r>
              <a:rPr lang="en-US" sz="2400" cap="small" dirty="0"/>
              <a:t>Lord</a:t>
            </a:r>
            <a:r>
              <a:rPr lang="en-US" sz="2400" dirty="0"/>
              <a:t> God walking in the garden in the </a:t>
            </a:r>
            <a:r>
              <a:rPr lang="en-US" sz="2400" dirty="0" smtClean="0"/>
              <a:t>cool </a:t>
            </a:r>
            <a:r>
              <a:rPr lang="en-US" sz="2400" dirty="0"/>
              <a:t>of the day, and Adam and his wife hid themselves from the presence of the </a:t>
            </a:r>
            <a:r>
              <a:rPr lang="en-US" sz="2400" cap="small" dirty="0"/>
              <a:t>Lord</a:t>
            </a:r>
            <a:r>
              <a:rPr lang="en-US" sz="2400" dirty="0"/>
              <a:t> God among the trees of the garden</a:t>
            </a:r>
            <a:r>
              <a:rPr lang="en-US" sz="2400" dirty="0" smtClean="0"/>
              <a:t>.”</a:t>
            </a:r>
          </a:p>
          <a:p>
            <a:pPr lvl="1"/>
            <a:r>
              <a:rPr lang="en-US" sz="2400" b="1" dirty="0" smtClean="0"/>
              <a:t>Genesis 5:22-24 </a:t>
            </a:r>
            <a:r>
              <a:rPr lang="en-US" sz="2400" dirty="0" smtClean="0"/>
              <a:t>-</a:t>
            </a:r>
            <a:r>
              <a:rPr lang="en-US" sz="2400" b="1" baseline="30000" dirty="0" smtClean="0"/>
              <a:t>“</a:t>
            </a:r>
            <a:r>
              <a:rPr lang="en-US" sz="2400" dirty="0" smtClean="0"/>
              <a:t>After </a:t>
            </a:r>
            <a:r>
              <a:rPr lang="en-US" sz="2400" dirty="0"/>
              <a:t>he begot Methuselah, Enoch walked with God three hundred years, and had sons and daughters. </a:t>
            </a:r>
            <a:r>
              <a:rPr lang="en-US" sz="2400" b="1" baseline="30000" dirty="0"/>
              <a:t>23 </a:t>
            </a:r>
            <a:r>
              <a:rPr lang="en-US" sz="2400" dirty="0"/>
              <a:t>So all the days of Enoch were three hundred and sixty-five years. </a:t>
            </a:r>
            <a:r>
              <a:rPr lang="en-US" sz="2400" b="1" baseline="30000" dirty="0"/>
              <a:t>24 </a:t>
            </a:r>
            <a:r>
              <a:rPr lang="en-US" sz="2400" dirty="0"/>
              <a:t>And Enoch walked with God; and he </a:t>
            </a:r>
            <a:r>
              <a:rPr lang="en-US" sz="2400" i="1" dirty="0"/>
              <a:t>was</a:t>
            </a:r>
            <a:r>
              <a:rPr lang="en-US" sz="2400" dirty="0"/>
              <a:t> not, for God took him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728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Walking with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5770"/>
            <a:ext cx="8946541" cy="452263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a Blessing</a:t>
            </a:r>
          </a:p>
          <a:p>
            <a:pPr lvl="1"/>
            <a:r>
              <a:rPr lang="en-US" sz="2400" b="1" dirty="0"/>
              <a:t>James </a:t>
            </a:r>
            <a:r>
              <a:rPr lang="en-US" sz="2400" b="1" dirty="0" smtClean="0"/>
              <a:t>2:23 - </a:t>
            </a:r>
            <a:r>
              <a:rPr lang="en-US" sz="2400" dirty="0" smtClean="0"/>
              <a:t>“And </a:t>
            </a:r>
            <a:r>
              <a:rPr lang="en-US" sz="2400" dirty="0"/>
              <a:t>the Scripture was fulfilled which says, “Abraham believed God, and it </a:t>
            </a:r>
            <a:r>
              <a:rPr lang="en-US" sz="2400" dirty="0" smtClean="0"/>
              <a:t>was</a:t>
            </a:r>
            <a:r>
              <a:rPr lang="en-US" sz="2400" dirty="0"/>
              <a:t> </a:t>
            </a:r>
            <a:r>
              <a:rPr lang="en-US" sz="2400" dirty="0" smtClean="0"/>
              <a:t>accounted </a:t>
            </a:r>
            <a:r>
              <a:rPr lang="en-US" sz="2400" dirty="0"/>
              <a:t>to him for righteousness.” And he was called the friend of God</a:t>
            </a:r>
            <a:r>
              <a:rPr lang="en-US" sz="2400" dirty="0" smtClean="0"/>
              <a:t>.”</a:t>
            </a:r>
            <a:endParaRPr lang="en-US" sz="2400" dirty="0"/>
          </a:p>
          <a:p>
            <a:pPr lvl="1"/>
            <a:r>
              <a:rPr lang="en-US" sz="2400" b="1" dirty="0"/>
              <a:t>Exodus </a:t>
            </a:r>
            <a:r>
              <a:rPr lang="en-US" sz="2400" b="1" dirty="0" smtClean="0"/>
              <a:t>33:11 - </a:t>
            </a:r>
            <a:r>
              <a:rPr lang="en-US" sz="2400" dirty="0" smtClean="0"/>
              <a:t>“So</a:t>
            </a:r>
            <a:r>
              <a:rPr lang="en-US" sz="2400" dirty="0"/>
              <a:t> the </a:t>
            </a:r>
            <a:r>
              <a:rPr lang="en-US" sz="2400" cap="small" dirty="0"/>
              <a:t>Lord</a:t>
            </a:r>
            <a:r>
              <a:rPr lang="en-US" sz="2400" dirty="0"/>
              <a:t> spoke to Moses face to face, as a man speaks to his friend. And he would return to the camp, but his servant Joshua the son of Nun, a young man, did not depart from the tabernacle</a:t>
            </a:r>
            <a:r>
              <a:rPr lang="en-US" sz="2400" dirty="0" smtClean="0"/>
              <a:t>.”</a:t>
            </a:r>
            <a:endParaRPr lang="en-US" sz="24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621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Walking with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Abraham intercedes for Sodom</a:t>
            </a:r>
          </a:p>
          <a:p>
            <a:pPr lvl="1"/>
            <a:r>
              <a:rPr lang="en-US" sz="2600" dirty="0" smtClean="0"/>
              <a:t>Not only concerned for Lot, but also speaking for the people of Sodom as well</a:t>
            </a:r>
          </a:p>
          <a:p>
            <a:pPr lvl="1"/>
            <a:r>
              <a:rPr lang="en-US" sz="2600" dirty="0" smtClean="0"/>
              <a:t>Finally, despite his best efforts, Sodom is destroyed.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9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What can we gather from this?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24884"/>
            <a:ext cx="8946541" cy="472137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 kind to strangers. </a:t>
            </a:r>
          </a:p>
          <a:p>
            <a:pPr lvl="1"/>
            <a:r>
              <a:rPr lang="en-US" sz="2200" dirty="0" smtClean="0"/>
              <a:t>Hebrews 13:2 “Do </a:t>
            </a:r>
            <a:r>
              <a:rPr lang="en-US" sz="2200" dirty="0"/>
              <a:t>not forget to entertain strangers, for by so </a:t>
            </a:r>
            <a:r>
              <a:rPr lang="en-US" sz="2200" i="1" dirty="0"/>
              <a:t>doing</a:t>
            </a:r>
            <a:r>
              <a:rPr lang="en-US" sz="2200" dirty="0"/>
              <a:t> some have unwittingly entertained angels</a:t>
            </a:r>
            <a:r>
              <a:rPr lang="en-US" sz="2200" dirty="0" smtClean="0"/>
              <a:t>.”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800" b="1" dirty="0" smtClean="0"/>
              <a:t>Wait on the Lord. </a:t>
            </a:r>
          </a:p>
          <a:p>
            <a:pPr lvl="1"/>
            <a:r>
              <a:rPr lang="en-US" sz="2200" dirty="0" smtClean="0"/>
              <a:t>Isaiah 40:31 ”But </a:t>
            </a:r>
            <a:r>
              <a:rPr lang="en-US" sz="2200" dirty="0"/>
              <a:t>those who wait on the </a:t>
            </a:r>
            <a:r>
              <a:rPr lang="en-US" sz="2200" cap="small" dirty="0" smtClean="0"/>
              <a:t>Lord s</a:t>
            </a:r>
            <a:r>
              <a:rPr lang="en-US" sz="2200" dirty="0" smtClean="0"/>
              <a:t>hall renew</a:t>
            </a:r>
            <a:r>
              <a:rPr lang="en-US" sz="2200" dirty="0"/>
              <a:t> </a:t>
            </a:r>
            <a:r>
              <a:rPr lang="en-US" sz="2200" i="1" dirty="0"/>
              <a:t>their</a:t>
            </a:r>
            <a:r>
              <a:rPr lang="en-US" sz="2200" dirty="0"/>
              <a:t> </a:t>
            </a:r>
            <a:r>
              <a:rPr lang="en-US" sz="2200" dirty="0" smtClean="0"/>
              <a:t>strength; They </a:t>
            </a:r>
            <a:r>
              <a:rPr lang="en-US" sz="2200" dirty="0"/>
              <a:t>shall mount up with wings like </a:t>
            </a:r>
            <a:r>
              <a:rPr lang="en-US" sz="2200" dirty="0" smtClean="0"/>
              <a:t>eagles, They </a:t>
            </a:r>
            <a:r>
              <a:rPr lang="en-US" sz="2200" dirty="0"/>
              <a:t>shall run and not be </a:t>
            </a:r>
            <a:r>
              <a:rPr lang="en-US" sz="2200" dirty="0" smtClean="0"/>
              <a:t>weary, They </a:t>
            </a:r>
            <a:r>
              <a:rPr lang="en-US" sz="2200" dirty="0"/>
              <a:t>shall walk and not faint</a:t>
            </a:r>
            <a:r>
              <a:rPr lang="en-US" sz="2200" dirty="0" smtClean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7465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What can we gather from this?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24884"/>
            <a:ext cx="8946541" cy="472137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Friend of God</a:t>
            </a:r>
          </a:p>
          <a:p>
            <a:pPr lvl="1"/>
            <a:r>
              <a:rPr lang="en-US" sz="2200" dirty="0"/>
              <a:t>John 15:13-15 </a:t>
            </a:r>
            <a:r>
              <a:rPr lang="en-US" sz="2200" b="1" baseline="30000" dirty="0"/>
              <a:t> ”</a:t>
            </a:r>
            <a:r>
              <a:rPr lang="en-US" sz="2200" dirty="0"/>
              <a:t>Greater love has no one than this, than to lay down one’s life for his friends. You are My friends if you do whatever I command you. No longer do I call you servants, for a servant </a:t>
            </a:r>
            <a:r>
              <a:rPr lang="en-US" sz="2200" dirty="0" smtClean="0"/>
              <a:t>does not </a:t>
            </a:r>
            <a:r>
              <a:rPr lang="en-US" sz="2200" dirty="0"/>
              <a:t>know what his master is doing; but I have called you friends, for all things that I heard from My Father I have made known to you.”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2400" b="1" dirty="0" smtClean="0"/>
              <a:t>God delivers Lot and Abraham.</a:t>
            </a:r>
          </a:p>
          <a:p>
            <a:pPr lvl="1"/>
            <a:r>
              <a:rPr lang="en-US" sz="2200" dirty="0" smtClean="0"/>
              <a:t>2 Peter 2: 6-8 “and </a:t>
            </a:r>
            <a:r>
              <a:rPr lang="en-US" sz="2200" dirty="0"/>
              <a:t>turning the cities of Sodom and Gomorrah into ashes, condemned </a:t>
            </a:r>
            <a:r>
              <a:rPr lang="en-US" sz="2200" i="1" dirty="0"/>
              <a:t>them</a:t>
            </a:r>
            <a:r>
              <a:rPr lang="en-US" sz="2200" dirty="0"/>
              <a:t> to destruction, making </a:t>
            </a:r>
            <a:r>
              <a:rPr lang="en-US" sz="2200" i="1" dirty="0"/>
              <a:t>them</a:t>
            </a:r>
            <a:r>
              <a:rPr lang="en-US" sz="2200" dirty="0"/>
              <a:t> an example to those who afterward would live ungodly; </a:t>
            </a:r>
            <a:r>
              <a:rPr lang="en-US" sz="2200" b="1" baseline="30000" dirty="0"/>
              <a:t>7 </a:t>
            </a:r>
            <a:r>
              <a:rPr lang="en-US" sz="2200" dirty="0"/>
              <a:t>and delivered righteous Lot, </a:t>
            </a:r>
            <a:r>
              <a:rPr lang="en-US" sz="2200" i="1" dirty="0"/>
              <a:t>who was</a:t>
            </a:r>
            <a:r>
              <a:rPr lang="en-US" sz="2200" dirty="0"/>
              <a:t> oppressed by the filthy conduct of the wicked </a:t>
            </a:r>
            <a:r>
              <a:rPr lang="en-US" sz="2200" b="1" baseline="30000" dirty="0"/>
              <a:t>8 </a:t>
            </a:r>
            <a:r>
              <a:rPr lang="en-US" sz="2200" dirty="0"/>
              <a:t>(for that righteous man, dwelling among them, tormented </a:t>
            </a:r>
            <a:r>
              <a:rPr lang="en-US" sz="2200" i="1" dirty="0"/>
              <a:t>his</a:t>
            </a:r>
            <a:r>
              <a:rPr lang="en-US" sz="2200" dirty="0"/>
              <a:t> righteous soul from day to day by seeing and hearing </a:t>
            </a:r>
            <a:r>
              <a:rPr lang="en-US" sz="2200" i="1" dirty="0"/>
              <a:t>their</a:t>
            </a:r>
            <a:r>
              <a:rPr lang="en-US" sz="2200" dirty="0"/>
              <a:t> lawless deeds</a:t>
            </a:r>
            <a:r>
              <a:rPr lang="en-US" sz="2200" dirty="0" smtClean="0"/>
              <a:t>).”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51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133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In The Company of Strangers</vt:lpstr>
      <vt:lpstr>Welcoming Strangers</vt:lpstr>
      <vt:lpstr>The Message Given</vt:lpstr>
      <vt:lpstr> Is anything  IMPOSSIBLE  for God? </vt:lpstr>
      <vt:lpstr>Walking with the Lord</vt:lpstr>
      <vt:lpstr>Walking with the Lord</vt:lpstr>
      <vt:lpstr>Walking with the Lord</vt:lpstr>
      <vt:lpstr>What can we gather from this? </vt:lpstr>
      <vt:lpstr>What can we gather from this?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Company of Strangers</dc:title>
  <dc:creator>Rachel Bartlett</dc:creator>
  <cp:lastModifiedBy>Rachel Bartlett</cp:lastModifiedBy>
  <cp:revision>12</cp:revision>
  <dcterms:created xsi:type="dcterms:W3CDTF">2019-12-29T19:40:41Z</dcterms:created>
  <dcterms:modified xsi:type="dcterms:W3CDTF">2019-12-29T20:51:48Z</dcterms:modified>
</cp:coreProperties>
</file>