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-1291579"/>
            <a:ext cx="29260800" cy="19507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921000" y="330200"/>
            <a:ext cx="18542000" cy="9207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8016875" y="-63500"/>
            <a:ext cx="19831050" cy="13220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972675" y="2125132"/>
            <a:ext cx="16402050" cy="10934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290800" y="6870700"/>
            <a:ext cx="8343900" cy="5562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316200" y="952500"/>
            <a:ext cx="8305800" cy="5537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9900" y="-258233"/>
            <a:ext cx="20065999" cy="1337733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4E3EAA83-1C13-405C-BEB2-188BCD378257-L0-001.jpeg" descr="4E3EAA83-1C13-405C-BEB2-188BCD378257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19" t="991" r="19" b="61768"/>
          <a:stretch>
            <a:fillRect/>
          </a:stretch>
        </p:blipFill>
        <p:spPr>
          <a:xfrm>
            <a:off x="2975014" y="3921923"/>
            <a:ext cx="18433972" cy="8881354"/>
          </a:xfrm>
          <a:prstGeom prst="rect">
            <a:avLst/>
          </a:prstGeom>
          <a:ln w="203200">
            <a:solidFill>
              <a:srgbClr val="E22400"/>
            </a:solidFill>
          </a:ln>
        </p:spPr>
      </p:pic>
      <p:sp>
        <p:nvSpPr>
          <p:cNvPr id="120" name="Christ in Carols"/>
          <p:cNvSpPr txBox="1">
            <a:spLocks noGrp="1"/>
          </p:cNvSpPr>
          <p:nvPr>
            <p:ph type="title"/>
          </p:nvPr>
        </p:nvSpPr>
        <p:spPr>
          <a:xfrm>
            <a:off x="893755" y="1145861"/>
            <a:ext cx="23114001" cy="2006601"/>
          </a:xfrm>
          <a:prstGeom prst="rect">
            <a:avLst/>
          </a:prstGeom>
          <a:ln w="139700">
            <a:solidFill>
              <a:srgbClr val="FFFFFF"/>
            </a:solidFill>
          </a:ln>
        </p:spPr>
        <p:txBody>
          <a:bodyPr/>
          <a:lstStyle>
            <a:lvl1pPr>
              <a:defRPr b="1">
                <a:solidFill>
                  <a:srgbClr val="B51A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Christ in Carols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at is it about a baby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203200">
            <a:solidFill>
              <a:srgbClr val="E22400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What is it about a baby?</a:t>
            </a:r>
          </a:p>
        </p:txBody>
      </p:sp>
      <p:sp>
        <p:nvSpPr>
          <p:cNvPr id="123" name="We make weird faces…"/>
          <p:cNvSpPr txBox="1"/>
          <p:nvPr/>
        </p:nvSpPr>
        <p:spPr>
          <a:xfrm>
            <a:off x="1238161" y="3227095"/>
            <a:ext cx="21907678" cy="7261810"/>
          </a:xfrm>
          <a:prstGeom prst="rect">
            <a:avLst/>
          </a:prstGeom>
          <a:ln w="177800">
            <a:solidFill>
              <a:srgbClr val="E224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005416" indent="-1005416">
              <a:buSzPct val="50000"/>
              <a:buBlip>
                <a:blip r:embed="rId2"/>
              </a:buBlip>
              <a:defRPr sz="7600"/>
            </a:pPr>
            <a:r>
              <a:t>We make weird faces</a:t>
            </a:r>
          </a:p>
          <a:p>
            <a:pPr marL="1005416" indent="-1005416">
              <a:buSzPct val="50000"/>
              <a:buBlip>
                <a:blip r:embed="rId2"/>
              </a:buBlip>
              <a:defRPr sz="7600"/>
            </a:pPr>
            <a:r>
              <a:t>We talk in a completely confusing language</a:t>
            </a:r>
          </a:p>
          <a:p>
            <a:pPr marL="1005416" indent="-1005416">
              <a:buSzPct val="50000"/>
              <a:buBlip>
                <a:blip r:embed="rId2"/>
              </a:buBlip>
              <a:defRPr sz="7600"/>
            </a:pPr>
            <a:r>
              <a:t>We more mobile for the baby by getting on the floor</a:t>
            </a:r>
          </a:p>
          <a:p>
            <a:pPr>
              <a:defRPr sz="7600"/>
            </a:pPr>
            <a:endParaRPr/>
          </a:p>
          <a:p>
            <a:pPr>
              <a:defRPr sz="7600"/>
            </a:pPr>
            <a:r>
              <a:t>Is it the innocence, purity, holiness?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1" animBg="1" advAuto="0"/>
      <p:bldP spid="123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Holy"/>
          <p:cNvSpPr txBox="1">
            <a:spLocks noGrp="1"/>
          </p:cNvSpPr>
          <p:nvPr>
            <p:ph type="title"/>
          </p:nvPr>
        </p:nvSpPr>
        <p:spPr>
          <a:xfrm>
            <a:off x="1689100" y="68093"/>
            <a:ext cx="21005800" cy="2286001"/>
          </a:xfrm>
          <a:prstGeom prst="rect">
            <a:avLst/>
          </a:prstGeom>
          <a:ln w="190500">
            <a:solidFill>
              <a:srgbClr val="E22400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Holy</a:t>
            </a:r>
          </a:p>
        </p:txBody>
      </p:sp>
      <p:sp>
        <p:nvSpPr>
          <p:cNvPr id="126" name="“Holy” is from the Greek hagios…"/>
          <p:cNvSpPr txBox="1">
            <a:spLocks noGrp="1"/>
          </p:cNvSpPr>
          <p:nvPr>
            <p:ph type="body" idx="1"/>
          </p:nvPr>
        </p:nvSpPr>
        <p:spPr>
          <a:xfrm>
            <a:off x="1135736" y="2140499"/>
            <a:ext cx="22112528" cy="11314602"/>
          </a:xfrm>
          <a:prstGeom prst="rect">
            <a:avLst/>
          </a:prstGeom>
        </p:spPr>
        <p:txBody>
          <a:bodyPr/>
          <a:lstStyle/>
          <a:p>
            <a:pPr marL="772583" indent="-772583" defTabSz="660400">
              <a:spcBef>
                <a:spcPts val="4700"/>
              </a:spcBef>
              <a:buSzPct val="50000"/>
              <a:buBlip>
                <a:blip r:embed="rId2"/>
              </a:buBlip>
              <a:defRPr sz="5840" b="1"/>
            </a:pPr>
            <a:r>
              <a:t>“Holy” is from the Greek </a:t>
            </a:r>
            <a:r>
              <a:rPr i="1"/>
              <a:t>hagios </a:t>
            </a:r>
          </a:p>
          <a:p>
            <a:pPr marL="772583" indent="-772583" defTabSz="660400">
              <a:spcBef>
                <a:spcPts val="4700"/>
              </a:spcBef>
              <a:buSzPct val="50000"/>
              <a:buBlip>
                <a:blip r:embed="rId2"/>
              </a:buBlip>
              <a:defRPr sz="5840" b="1"/>
            </a:pPr>
            <a:r>
              <a:t>It carries the idea of something separated from other things</a:t>
            </a:r>
          </a:p>
          <a:p>
            <a:pPr marL="772583" indent="-772583" defTabSz="660400">
              <a:spcBef>
                <a:spcPts val="4700"/>
              </a:spcBef>
              <a:buSzPct val="50000"/>
              <a:buBlip>
                <a:blip r:embed="rId2"/>
              </a:buBlip>
              <a:defRPr sz="5840" b="1"/>
            </a:pPr>
            <a:r>
              <a:t>Separated from sin, evil, corruption</a:t>
            </a:r>
          </a:p>
          <a:p>
            <a:pPr marL="772583" indent="-772583" defTabSz="660400">
              <a:spcBef>
                <a:spcPts val="4700"/>
              </a:spcBef>
              <a:buSzPct val="50000"/>
              <a:buBlip>
                <a:blip r:embed="rId2"/>
              </a:buBlip>
              <a:defRPr sz="5840" b="1"/>
            </a:pPr>
            <a:r>
              <a:t>Besides God, a baby is close to holiness that we can physical see</a:t>
            </a:r>
          </a:p>
          <a:p>
            <a:pPr marL="772583" indent="-772583" defTabSz="660400">
              <a:spcBef>
                <a:spcPts val="4700"/>
              </a:spcBef>
              <a:buSzPct val="50000"/>
              <a:buBlip>
                <a:blip r:embed="rId2"/>
              </a:buBlip>
              <a:defRPr sz="5840" b="1"/>
            </a:pPr>
            <a:r>
              <a:t>Yes, we are holy because of Christ but we needed forgiveness of sins. We carry wounds and baggage</a:t>
            </a:r>
          </a:p>
          <a:p>
            <a:pPr marL="772583" indent="-772583" defTabSz="660400">
              <a:spcBef>
                <a:spcPts val="4700"/>
              </a:spcBef>
              <a:buSzPct val="50000"/>
              <a:buBlip>
                <a:blip r:embed="rId2"/>
              </a:buBlip>
              <a:defRPr sz="5840" b="1"/>
            </a:pPr>
            <a:r>
              <a:t>A baby is free from all of that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41788936-BD40-4112-A4E2-F648C006E96A-L0-001.jpeg" descr="41788936-BD40-4112-A4E2-F648C006E96A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7039921" y="3149599"/>
            <a:ext cx="5867551" cy="9296401"/>
          </a:xfrm>
          <a:prstGeom prst="rect">
            <a:avLst/>
          </a:prstGeom>
        </p:spPr>
      </p:pic>
      <p:sp>
        <p:nvSpPr>
          <p:cNvPr id="129" name="The Sto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</a:t>
            </a:r>
            <a:r>
              <a:rPr u="sng"/>
              <a:t>Story</a:t>
            </a:r>
          </a:p>
        </p:txBody>
      </p:sp>
      <p:sp>
        <p:nvSpPr>
          <p:cNvPr id="130" name="Placide Cappeau was asked by a Parrish priest to write a poem for a service…"/>
          <p:cNvSpPr txBox="1">
            <a:spLocks noGrp="1"/>
          </p:cNvSpPr>
          <p:nvPr>
            <p:ph type="body" idx="1"/>
          </p:nvPr>
        </p:nvSpPr>
        <p:spPr>
          <a:xfrm>
            <a:off x="1123086" y="2785813"/>
            <a:ext cx="15466153" cy="9940359"/>
          </a:xfrm>
          <a:prstGeom prst="rect">
            <a:avLst/>
          </a:prstGeom>
          <a:ln w="190500">
            <a:solidFill>
              <a:srgbClr val="E22400"/>
            </a:solidFill>
          </a:ln>
        </p:spPr>
        <p:txBody>
          <a:bodyPr/>
          <a:lstStyle/>
          <a:p>
            <a:pPr marL="849964" indent="-849964" defTabSz="701675">
              <a:spcBef>
                <a:spcPts val="3800"/>
              </a:spcBef>
              <a:defRPr sz="5780" b="1"/>
            </a:pPr>
            <a:r>
              <a:t>Placide Cappeau was asked by a Parrish priest to write a poem for a service </a:t>
            </a:r>
          </a:p>
          <a:p>
            <a:pPr marL="849964" indent="-849964" defTabSz="701675">
              <a:spcBef>
                <a:spcPts val="3800"/>
              </a:spcBef>
              <a:defRPr sz="5780" b="1"/>
            </a:pPr>
            <a:r>
              <a:t>Placide was more known for his poetry than his church attendance</a:t>
            </a:r>
          </a:p>
          <a:p>
            <a:pPr marL="849964" indent="-849964" defTabSz="701675">
              <a:spcBef>
                <a:spcPts val="3800"/>
              </a:spcBef>
              <a:defRPr sz="5780" b="1"/>
            </a:pPr>
            <a:r>
              <a:t>He agreed and used the book of Luke as a guide in writing the poem</a:t>
            </a:r>
          </a:p>
          <a:p>
            <a:pPr marL="849964" indent="-849964" defTabSz="701675">
              <a:spcBef>
                <a:spcPts val="3800"/>
              </a:spcBef>
              <a:defRPr sz="5780" b="1"/>
            </a:pPr>
            <a:r>
              <a:t>He was captivated with the thought of “holy night”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78F956AF-A9CB-41E6-ACD5-8871B8CC8AE3-L0-001.jpeg" descr="78F956AF-A9CB-41E6-ACD5-8871B8CC8AE3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t="891" b="15883"/>
          <a:stretch>
            <a:fillRect/>
          </a:stretch>
        </p:blipFill>
        <p:spPr>
          <a:xfrm>
            <a:off x="605866" y="1979794"/>
            <a:ext cx="9525001" cy="9296401"/>
          </a:xfrm>
          <a:prstGeom prst="rect">
            <a:avLst/>
          </a:prstGeom>
        </p:spPr>
      </p:pic>
      <p:sp>
        <p:nvSpPr>
          <p:cNvPr id="133" name="Placide was moved by his own work that he felt it needed to be a song…"/>
          <p:cNvSpPr txBox="1">
            <a:spLocks noGrp="1"/>
          </p:cNvSpPr>
          <p:nvPr>
            <p:ph type="body" idx="1"/>
          </p:nvPr>
        </p:nvSpPr>
        <p:spPr>
          <a:xfrm>
            <a:off x="10443672" y="1246653"/>
            <a:ext cx="13687955" cy="11222694"/>
          </a:xfrm>
          <a:prstGeom prst="rect">
            <a:avLst/>
          </a:prstGeom>
          <a:ln w="114300">
            <a:solidFill>
              <a:srgbClr val="E22400"/>
            </a:solidFill>
          </a:ln>
        </p:spPr>
        <p:txBody>
          <a:bodyPr/>
          <a:lstStyle/>
          <a:p>
            <a:pPr marL="759618" indent="-759618" defTabSz="718184">
              <a:spcBef>
                <a:spcPts val="3900"/>
              </a:spcBef>
              <a:buSzPct val="50000"/>
              <a:buBlip>
                <a:blip r:embed="rId3"/>
              </a:buBlip>
              <a:defRPr sz="5742" b="1"/>
            </a:pPr>
            <a:r>
              <a:t>Placide was moved by his own work that he felt it needed to be a song</a:t>
            </a:r>
          </a:p>
          <a:p>
            <a:pPr marL="759618" indent="-759618" defTabSz="718184">
              <a:spcBef>
                <a:spcPts val="3900"/>
              </a:spcBef>
              <a:buSzPct val="50000"/>
              <a:buBlip>
                <a:blip r:embed="rId3"/>
              </a:buBlip>
              <a:defRPr sz="5742" b="1"/>
            </a:pPr>
            <a:r>
              <a:t>He turned to his musically inclined friend, Adolphe Adams</a:t>
            </a:r>
          </a:p>
          <a:p>
            <a:pPr marL="759618" indent="-759618" defTabSz="718184">
              <a:spcBef>
                <a:spcPts val="3900"/>
              </a:spcBef>
              <a:buSzPct val="50000"/>
              <a:buBlip>
                <a:blip r:embed="rId3"/>
              </a:buBlip>
              <a:defRPr sz="5742" b="1"/>
            </a:pPr>
            <a:r>
              <a:t>Adams was from a Jewish ancestry and he didn’t believe that Jesus was the Son of God</a:t>
            </a:r>
          </a:p>
          <a:p>
            <a:pPr marL="759618" indent="-759618" defTabSz="718184">
              <a:spcBef>
                <a:spcPts val="3900"/>
              </a:spcBef>
              <a:buSzPct val="50000"/>
              <a:buBlip>
                <a:blip r:embed="rId3"/>
              </a:buBlip>
              <a:defRPr sz="5742" b="1"/>
            </a:pPr>
            <a:r>
              <a:t>However, he agreed to do it</a:t>
            </a:r>
          </a:p>
          <a:p>
            <a:pPr marL="759618" indent="-759618" defTabSz="718184">
              <a:spcBef>
                <a:spcPts val="3900"/>
              </a:spcBef>
              <a:buSzPct val="50000"/>
              <a:buBlip>
                <a:blip r:embed="rId3"/>
              </a:buBlip>
              <a:defRPr sz="5742" b="1"/>
            </a:pPr>
            <a:r>
              <a:t>The song was completed three weeks later</a:t>
            </a:r>
          </a:p>
        </p:txBody>
      </p:sp>
      <p:sp>
        <p:nvSpPr>
          <p:cNvPr id="134" name="Adolphe Adams"/>
          <p:cNvSpPr txBox="1"/>
          <p:nvPr/>
        </p:nvSpPr>
        <p:spPr>
          <a:xfrm>
            <a:off x="2313768" y="11483006"/>
            <a:ext cx="6109197" cy="870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100"/>
            </a:lvl1pPr>
          </a:lstStyle>
          <a:p>
            <a:r>
              <a:t>Adolphe Adams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ide left the Catholic Church to join a social moveme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152400">
            <a:solidFill>
              <a:srgbClr val="E22400"/>
            </a:solidFill>
          </a:ln>
        </p:spPr>
        <p:txBody>
          <a:bodyPr/>
          <a:lstStyle/>
          <a:p>
            <a:pPr marL="793749" indent="-793749">
              <a:buSzPct val="50000"/>
              <a:buBlip>
                <a:blip r:embed="rId2"/>
              </a:buBlip>
              <a:defRPr sz="6000" b="1"/>
            </a:pPr>
            <a:r>
              <a:t>Placide left the Catholic Church to join a social movement </a:t>
            </a:r>
          </a:p>
          <a:p>
            <a:pPr marL="793749" indent="-793749">
              <a:buSzPct val="50000"/>
              <a:buBlip>
                <a:blip r:embed="rId2"/>
              </a:buBlip>
              <a:defRPr sz="6000" b="1"/>
            </a:pPr>
            <a:r>
              <a:t>Church leaders discovered Placide departure and that Adams was a Jew</a:t>
            </a:r>
          </a:p>
          <a:p>
            <a:pPr marL="793749" indent="-793749">
              <a:buSzPct val="50000"/>
              <a:buBlip>
                <a:blip r:embed="rId2"/>
              </a:buBlip>
              <a:defRPr sz="6000" b="1"/>
            </a:pPr>
            <a:r>
              <a:t>They deemed “O Holy Night” as unfit or unholy</a:t>
            </a:r>
          </a:p>
          <a:p>
            <a:pPr marL="793749" indent="-793749">
              <a:buSzPct val="50000"/>
              <a:buBlip>
                <a:blip r:embed="rId2"/>
              </a:buBlip>
              <a:defRPr sz="6000" b="1"/>
            </a:pPr>
            <a:r>
              <a:t>The popularity of the carol was stronger than their attempt to bury the carol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 song poplar today came to be at the request of a priest, a poet  who left the church, a Jewish composer, and brought to America to serve as a tool to show the sinful practice of slavery"/>
          <p:cNvSpPr txBox="1">
            <a:spLocks noGrp="1"/>
          </p:cNvSpPr>
          <p:nvPr>
            <p:ph type="title"/>
          </p:nvPr>
        </p:nvSpPr>
        <p:spPr>
          <a:xfrm>
            <a:off x="1778000" y="566310"/>
            <a:ext cx="20828000" cy="11763987"/>
          </a:xfrm>
          <a:prstGeom prst="rect">
            <a:avLst/>
          </a:prstGeom>
          <a:ln w="190500">
            <a:solidFill>
              <a:srgbClr val="E22400"/>
            </a:solidFill>
          </a:ln>
        </p:spPr>
        <p:txBody>
          <a:bodyPr/>
          <a:lstStyle>
            <a:lvl1pPr defTabSz="775969">
              <a:defRPr sz="10528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 song poplar today came to be at the request of a priest, a poet  who left the church, a Jewish composer, and brought to America to serve as a tool to show the sinful practice of slavery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830829C0-DEE0-4C88-B975-6E19F7329B3A-L0-001.jpeg" descr="830829C0-DEE0-4C88-B975-6E19F7329B3A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4118671" y="4624583"/>
            <a:ext cx="9525001" cy="6346434"/>
          </a:xfrm>
          <a:prstGeom prst="rect">
            <a:avLst/>
          </a:prstGeom>
        </p:spPr>
      </p:pic>
      <p:sp>
        <p:nvSpPr>
          <p:cNvPr id="141" name="The Script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</a:t>
            </a:r>
            <a:r>
              <a:rPr u="sng"/>
              <a:t>Scripture</a:t>
            </a:r>
          </a:p>
        </p:txBody>
      </p:sp>
      <p:sp>
        <p:nvSpPr>
          <p:cNvPr id="142" name="It was a holy night for many reasons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1272899" cy="9296400"/>
          </a:xfrm>
          <a:prstGeom prst="rect">
            <a:avLst/>
          </a:prstGeom>
          <a:ln w="177800">
            <a:solidFill>
              <a:srgbClr val="E22400"/>
            </a:solidFill>
          </a:ln>
        </p:spPr>
        <p:txBody>
          <a:bodyPr/>
          <a:lstStyle/>
          <a:p>
            <a:pPr marL="793749" indent="-793749">
              <a:buSzPct val="50000"/>
              <a:buBlip>
                <a:blip r:embed="rId3"/>
              </a:buBlip>
              <a:defRPr sz="6000" b="1"/>
            </a:pPr>
            <a:r>
              <a:t>It was a holy night for many reasons</a:t>
            </a:r>
          </a:p>
          <a:p>
            <a:pPr marL="793749" indent="-793749">
              <a:buSzPct val="50000"/>
              <a:buBlip>
                <a:blip r:embed="rId3"/>
              </a:buBlip>
              <a:defRPr sz="6000" b="1"/>
            </a:pPr>
            <a:r>
              <a:t>Holy </a:t>
            </a:r>
            <a:r>
              <a:rPr u="sng"/>
              <a:t>angels</a:t>
            </a:r>
            <a:r>
              <a:t> (Mark 8:38)</a:t>
            </a:r>
          </a:p>
          <a:p>
            <a:pPr marL="793749" indent="-793749">
              <a:buSzPct val="50000"/>
              <a:buBlip>
                <a:blip r:embed="rId3"/>
              </a:buBlip>
              <a:defRPr sz="6000" b="1"/>
            </a:pPr>
            <a:r>
              <a:t>Holy </a:t>
            </a:r>
            <a:r>
              <a:rPr u="sng"/>
              <a:t>God</a:t>
            </a:r>
            <a:r>
              <a:t> (Isaiah 46:9)</a:t>
            </a:r>
          </a:p>
          <a:p>
            <a:pPr marL="793749" indent="-793749">
              <a:buSzPct val="50000"/>
              <a:buBlip>
                <a:blip r:embed="rId3"/>
              </a:buBlip>
              <a:defRPr sz="6000" b="1"/>
            </a:pPr>
            <a:r>
              <a:t>Holy </a:t>
            </a:r>
            <a:r>
              <a:rPr u="sng"/>
              <a:t>people</a:t>
            </a:r>
            <a:r>
              <a:t> ( I Peter 1:16)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ursue peace with all people, and holiness,without which no one will see God (Hebrews 12:14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77800">
            <a:solidFill>
              <a:srgbClr val="E22400"/>
            </a:solidFill>
          </a:ln>
        </p:spPr>
        <p:txBody>
          <a:bodyPr/>
          <a:lstStyle/>
          <a:p>
            <a:pPr defTabSz="693419">
              <a:defRPr sz="9407"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Pursue peace with all people, and </a:t>
            </a:r>
            <a:r>
              <a:rPr>
                <a:solidFill>
                  <a:srgbClr val="E22400"/>
                </a:solidFill>
              </a:rPr>
              <a:t>holiness,</a:t>
            </a:r>
            <a:r>
              <a:t>without which no one will see God </a:t>
            </a:r>
            <a:r>
              <a:rPr i="0"/>
              <a:t>(Hebrews 12:14)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Custom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Helvetica Neue</vt:lpstr>
      <vt:lpstr>Helvetica Neue Light</vt:lpstr>
      <vt:lpstr>Helvetica Neue Medium</vt:lpstr>
      <vt:lpstr>Black</vt:lpstr>
      <vt:lpstr>Christ in Carols</vt:lpstr>
      <vt:lpstr>What is it about a baby?</vt:lpstr>
      <vt:lpstr>Holy</vt:lpstr>
      <vt:lpstr>The Story</vt:lpstr>
      <vt:lpstr>PowerPoint Presentation</vt:lpstr>
      <vt:lpstr>PowerPoint Presentation</vt:lpstr>
      <vt:lpstr>A song poplar today came to be at the request of a priest, a poet  who left the church, a Jewish composer, and brought to America to serve as a tool to show the sinful practice of slavery</vt:lpstr>
      <vt:lpstr>The Scripture</vt:lpstr>
      <vt:lpstr>Pursue peace with all people, and holiness,without which no one will see God (Hebrews 12:14)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in Carols</dc:title>
  <dc:creator>Stephen Bishop</dc:creator>
  <cp:lastModifiedBy>Stephen Bishop</cp:lastModifiedBy>
  <cp:revision>1</cp:revision>
  <dcterms:modified xsi:type="dcterms:W3CDTF">2019-12-24T21:37:57Z</dcterms:modified>
</cp:coreProperties>
</file>