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8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-1291579"/>
            <a:ext cx="29260800" cy="19507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2921000" y="330200"/>
            <a:ext cx="18542000" cy="9207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8016875" y="-63500"/>
            <a:ext cx="19831050" cy="13220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9972675" y="2125132"/>
            <a:ext cx="16402050" cy="10934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290800" y="6870700"/>
            <a:ext cx="8343900" cy="5562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316200" y="952500"/>
            <a:ext cx="8305800" cy="5537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1739900" y="-258233"/>
            <a:ext cx="20065999" cy="1337733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654F23A4-B6CC-4A61-A044-AE02C8B48676-L0-001.jpeg" descr="654F23A4-B6CC-4A61-A044-AE02C8B48676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t="2607" b="2607"/>
          <a:stretch>
            <a:fillRect/>
          </a:stretch>
        </p:blipFill>
        <p:spPr>
          <a:xfrm>
            <a:off x="3125968" y="673100"/>
            <a:ext cx="18135601" cy="8737600"/>
          </a:xfrm>
          <a:prstGeom prst="rect">
            <a:avLst/>
          </a:prstGeom>
          <a:ln w="127000">
            <a:solidFill>
              <a:schemeClr val="accent4"/>
            </a:solidFill>
          </a:ln>
        </p:spPr>
      </p:pic>
      <p:sp>
        <p:nvSpPr>
          <p:cNvPr id="120" name="Thankful Lif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Thankful Life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What does it mean to be a Christian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27000">
            <a:solidFill>
              <a:schemeClr val="accent4"/>
            </a:solidFill>
          </a:ln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What does it mean to be a Christian?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“In everything give thanks”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i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“In everything give thanks”</a:t>
            </a:r>
          </a:p>
        </p:txBody>
      </p:sp>
      <p:sp>
        <p:nvSpPr>
          <p:cNvPr id="125" name="It seems “thanks” is given les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139700">
            <a:solidFill>
              <a:schemeClr val="accent4"/>
            </a:solidFill>
          </a:ln>
        </p:spPr>
        <p:txBody>
          <a:bodyPr/>
          <a:lstStyle/>
          <a:p>
            <a:pPr marL="708421" indent="-708421" defTabSz="701675">
              <a:spcBef>
                <a:spcPts val="5000"/>
              </a:spcBef>
              <a:buSzPct val="50000"/>
              <a:buBlip>
                <a:blip r:embed="rId2"/>
              </a:buBlip>
              <a:defRPr sz="5355" b="1"/>
            </a:pPr>
            <a:r>
              <a:rPr dirty="0"/>
              <a:t>It seems “thanks” is given less</a:t>
            </a:r>
          </a:p>
          <a:p>
            <a:pPr marL="708421" indent="-708421" defTabSz="701675">
              <a:spcBef>
                <a:spcPts val="5000"/>
              </a:spcBef>
              <a:buSzPct val="50000"/>
              <a:buBlip>
                <a:blip r:embed="rId2"/>
              </a:buBlip>
              <a:defRPr sz="5355" b="1"/>
            </a:pPr>
            <a:r>
              <a:rPr dirty="0"/>
              <a:t>How many “thank </a:t>
            </a:r>
            <a:r>
              <a:rPr dirty="0" err="1"/>
              <a:t>you</a:t>
            </a:r>
            <a:r>
              <a:rPr lang="en-US" dirty="0" err="1"/>
              <a:t>’s</a:t>
            </a:r>
            <a:r>
              <a:rPr dirty="0"/>
              <a:t>” did you hear this week?</a:t>
            </a:r>
          </a:p>
          <a:p>
            <a:pPr marL="708421" indent="-708421" defTabSz="701675">
              <a:spcBef>
                <a:spcPts val="5000"/>
              </a:spcBef>
              <a:buSzPct val="50000"/>
              <a:buBlip>
                <a:blip r:embed="rId2"/>
              </a:buBlip>
              <a:defRPr sz="5355" b="1"/>
            </a:pPr>
            <a:r>
              <a:rPr dirty="0"/>
              <a:t>How many times did you say it?</a:t>
            </a:r>
          </a:p>
          <a:p>
            <a:pPr marL="708421" indent="-708421" defTabSz="701675">
              <a:spcBef>
                <a:spcPts val="5000"/>
              </a:spcBef>
              <a:buSzPct val="50000"/>
              <a:buBlip>
                <a:blip r:embed="rId2"/>
              </a:buBlip>
              <a:defRPr sz="5355" b="1"/>
            </a:pPr>
            <a:r>
              <a:rPr dirty="0"/>
              <a:t>Is our gratitude greater than the 10% in Luke 17?</a:t>
            </a:r>
          </a:p>
          <a:p>
            <a:pPr marL="708421" indent="-708421" defTabSz="701675">
              <a:spcBef>
                <a:spcPts val="5000"/>
              </a:spcBef>
              <a:buSzPct val="50000"/>
              <a:buBlip>
                <a:blip r:embed="rId2"/>
              </a:buBlip>
              <a:defRPr sz="5355" b="1"/>
            </a:pPr>
            <a:r>
              <a:rPr dirty="0"/>
              <a:t>90% of all the lepers in Luke 17 didn’t show gratitude </a:t>
            </a:r>
          </a:p>
          <a:p>
            <a:pPr marL="708421" indent="-708421" defTabSz="701675">
              <a:spcBef>
                <a:spcPts val="5000"/>
              </a:spcBef>
              <a:buSzPct val="50000"/>
              <a:buBlip>
                <a:blip r:embed="rId2"/>
              </a:buBlip>
              <a:defRPr sz="5355" b="1"/>
            </a:pPr>
            <a:r>
              <a:rPr dirty="0"/>
              <a:t>What percentage of us who don’t express gratitude to God continually?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We give thanks because we remember the disease we once had and know how good it is to be forgive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52400">
            <a:solidFill>
              <a:schemeClr val="accent4"/>
            </a:solidFill>
          </a:ln>
        </p:spPr>
        <p:txBody>
          <a:bodyPr/>
          <a:lstStyle>
            <a:lvl1pPr defTabSz="643889">
              <a:defRPr sz="873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We give thanks because we remember the disease we once had and know how good it is to be forgiven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34D98930-347A-4A2B-B6F9-79B017857379-L0-001.jpeg" descr="34D98930-347A-4A2B-B6F9-79B017857379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l="50" r="33240"/>
          <a:stretch>
            <a:fillRect/>
          </a:stretch>
        </p:blipFill>
        <p:spPr>
          <a:xfrm>
            <a:off x="13169900" y="3149600"/>
            <a:ext cx="9525001" cy="9296400"/>
          </a:xfrm>
          <a:prstGeom prst="rect">
            <a:avLst/>
          </a:prstGeom>
          <a:ln w="152400">
            <a:solidFill>
              <a:schemeClr val="accent4"/>
            </a:solidFill>
          </a:ln>
        </p:spPr>
      </p:pic>
      <p:sp>
        <p:nvSpPr>
          <p:cNvPr id="130" name="The Lepe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The </a:t>
            </a:r>
            <a:r>
              <a:rPr u="sng"/>
              <a:t>Lepers </a:t>
            </a:r>
          </a:p>
        </p:txBody>
      </p:sp>
      <p:sp>
        <p:nvSpPr>
          <p:cNvPr id="131" name="“Now it happened...”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407193" indent="-407193" defTabSz="668655">
              <a:spcBef>
                <a:spcPts val="3600"/>
              </a:spcBef>
              <a:buSzPct val="50000"/>
              <a:buBlip>
                <a:blip r:embed="rId3"/>
              </a:buBlip>
              <a:defRPr sz="3078"/>
            </a:pPr>
            <a:r>
              <a:rPr dirty="0"/>
              <a:t>“</a:t>
            </a:r>
            <a:r>
              <a:rPr sz="5265" b="1" dirty="0"/>
              <a:t>Now it happened...”</a:t>
            </a:r>
          </a:p>
          <a:p>
            <a:pPr marL="696515" indent="-696515" defTabSz="668655">
              <a:spcBef>
                <a:spcPts val="3600"/>
              </a:spcBef>
              <a:buSzPct val="50000"/>
              <a:buBlip>
                <a:blip r:embed="rId3"/>
              </a:buBlip>
              <a:defRPr sz="3078"/>
            </a:pPr>
            <a:r>
              <a:rPr sz="5265" b="1" dirty="0"/>
              <a:t>Jesus didn’t personally encounter everyone </a:t>
            </a:r>
          </a:p>
          <a:p>
            <a:pPr marL="696515" indent="-696515" defTabSz="668655">
              <a:spcBef>
                <a:spcPts val="3600"/>
              </a:spcBef>
              <a:buSzPct val="50000"/>
              <a:buBlip>
                <a:blip r:embed="rId3"/>
              </a:buBlip>
              <a:defRPr sz="3078"/>
            </a:pPr>
            <a:r>
              <a:rPr sz="5265" b="1" dirty="0"/>
              <a:t>To be a leper and have an opportunity is tremendous </a:t>
            </a:r>
          </a:p>
          <a:p>
            <a:pPr marL="696515" indent="-696515" defTabSz="668655">
              <a:spcBef>
                <a:spcPts val="3600"/>
              </a:spcBef>
              <a:buSzPct val="50000"/>
              <a:buBlip>
                <a:blip r:embed="rId3"/>
              </a:buBlip>
              <a:defRPr sz="3078"/>
            </a:pPr>
            <a:r>
              <a:rPr sz="5265" b="1" dirty="0"/>
              <a:t>Lepers were to keep their distance</a:t>
            </a:r>
          </a:p>
          <a:p>
            <a:pPr marL="696515" indent="-696515" defTabSz="668655">
              <a:spcBef>
                <a:spcPts val="3600"/>
              </a:spcBef>
              <a:buSzPct val="50000"/>
              <a:buBlip>
                <a:blip r:embed="rId3"/>
              </a:buBlip>
              <a:defRPr sz="3078"/>
            </a:pPr>
            <a:r>
              <a:rPr sz="5265" b="1" dirty="0"/>
              <a:t>They simply and only asked for mercy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“Go show yourselves to the priest”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127000">
            <a:solidFill>
              <a:schemeClr val="accent4"/>
            </a:solidFill>
          </a:ln>
        </p:spPr>
        <p:txBody>
          <a:bodyPr/>
          <a:lstStyle/>
          <a:p>
            <a:pPr marL="859895" indent="-859895">
              <a:buSzPct val="50000"/>
              <a:buBlip>
                <a:blip r:embed="rId2"/>
              </a:buBlip>
              <a:defRPr sz="6500" b="1"/>
            </a:pPr>
            <a:r>
              <a:rPr dirty="0"/>
              <a:t>“</a:t>
            </a:r>
            <a:r>
              <a:rPr i="1" dirty="0"/>
              <a:t>Go show yourselves to the priest”</a:t>
            </a:r>
          </a:p>
          <a:p>
            <a:pPr marL="859895" indent="-859895">
              <a:buSzPct val="50000"/>
              <a:buBlip>
                <a:blip r:embed="rId2"/>
              </a:buBlip>
              <a:defRPr sz="6500" b="1"/>
            </a:pPr>
            <a:r>
              <a:rPr dirty="0"/>
              <a:t>The procedure with leprosy was to go </a:t>
            </a:r>
            <a:r>
              <a:rPr lang="en-US" dirty="0"/>
              <a:t>to </a:t>
            </a:r>
            <a:r>
              <a:rPr dirty="0"/>
              <a:t>the priest (Leviticus 13-14)</a:t>
            </a:r>
          </a:p>
          <a:p>
            <a:pPr marL="859895" indent="-859895">
              <a:buSzPct val="50000"/>
              <a:buBlip>
                <a:blip r:embed="rId2"/>
              </a:buBlip>
              <a:defRPr sz="6500" b="1"/>
            </a:pPr>
            <a:r>
              <a:rPr dirty="0"/>
              <a:t>The men were to trust in Jesus’ word</a:t>
            </a:r>
          </a:p>
          <a:p>
            <a:pPr marL="859895" indent="-859895">
              <a:buSzPct val="50000"/>
              <a:buBlip>
                <a:blip r:embed="rId2"/>
              </a:buBlip>
              <a:defRPr sz="6500" b="1"/>
            </a:pPr>
            <a:r>
              <a:rPr dirty="0"/>
              <a:t>All ten asked. All ten believed. All ten obeyed. All ten were healed.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Ungrateful Lepe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39700">
            <a:solidFill>
              <a:schemeClr val="accent4"/>
            </a:solidFill>
          </a:ln>
        </p:spPr>
        <p:txBody>
          <a:bodyPr/>
          <a:lstStyle/>
          <a:p>
            <a:pPr>
              <a:defRPr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Ungrateful </a:t>
            </a:r>
            <a:r>
              <a:rPr u="none"/>
              <a:t>Lepers</a:t>
            </a:r>
          </a:p>
        </p:txBody>
      </p:sp>
      <p:sp>
        <p:nvSpPr>
          <p:cNvPr id="136" name="What are ungrateful lepers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06437" indent="-706437" defTabSz="734694">
              <a:spcBef>
                <a:spcPts val="5200"/>
              </a:spcBef>
              <a:buSzPct val="50000"/>
              <a:buBlip>
                <a:blip r:embed="rId2"/>
              </a:buBlip>
              <a:defRPr sz="5340" b="1"/>
            </a:pPr>
            <a:r>
              <a:t>What are ungrateful lepers?</a:t>
            </a:r>
          </a:p>
          <a:p>
            <a:pPr marL="706437" indent="-706437" defTabSz="734694">
              <a:spcBef>
                <a:spcPts val="5200"/>
              </a:spcBef>
              <a:buSzPct val="50000"/>
              <a:buBlip>
                <a:blip r:embed="rId2"/>
              </a:buBlip>
              <a:defRPr sz="5340" b="1"/>
            </a:pPr>
            <a:r>
              <a:t>Those who are healed and go on living as if nothing happened </a:t>
            </a:r>
          </a:p>
          <a:p>
            <a:pPr marL="706437" indent="-706437" defTabSz="734694">
              <a:spcBef>
                <a:spcPts val="5200"/>
              </a:spcBef>
              <a:buSzPct val="50000"/>
              <a:buBlip>
                <a:blip r:embed="rId2"/>
              </a:buBlip>
              <a:defRPr sz="5340" b="1"/>
            </a:pPr>
            <a:r>
              <a:t>All ten were completely and totally healed</a:t>
            </a:r>
          </a:p>
          <a:p>
            <a:pPr marL="706437" indent="-706437" defTabSz="734694">
              <a:spcBef>
                <a:spcPts val="5200"/>
              </a:spcBef>
              <a:buSzPct val="50000"/>
              <a:buBlip>
                <a:blip r:embed="rId2"/>
              </a:buBlip>
              <a:defRPr sz="5340" b="1"/>
            </a:pPr>
            <a:r>
              <a:t>Jesus completely changed their life</a:t>
            </a:r>
          </a:p>
          <a:p>
            <a:pPr marL="706437" indent="-706437" defTabSz="734694">
              <a:spcBef>
                <a:spcPts val="5200"/>
              </a:spcBef>
              <a:buSzPct val="50000"/>
              <a:buBlip>
                <a:blip r:embed="rId2"/>
              </a:buBlip>
              <a:defRPr sz="5340" b="1"/>
            </a:pPr>
            <a:r>
              <a:t>How did they handle this gracious gift?</a:t>
            </a:r>
          </a:p>
          <a:p>
            <a:pPr marL="706437" indent="-706437" defTabSz="734694">
              <a:spcBef>
                <a:spcPts val="5200"/>
              </a:spcBef>
              <a:buSzPct val="50000"/>
              <a:buBlip>
                <a:blip r:embed="rId2"/>
              </a:buBlip>
              <a:defRPr sz="5340" b="1"/>
            </a:pPr>
            <a:r>
              <a:t>Does this ungrateful attitude permeate our churches and culture today?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One Grateful Lep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u="sng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One Grateful </a:t>
            </a:r>
            <a:r>
              <a:rPr u="none"/>
              <a:t>Leper</a:t>
            </a:r>
          </a:p>
        </p:txBody>
      </p:sp>
      <p:sp>
        <p:nvSpPr>
          <p:cNvPr id="139" name="What are grateful lepers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127000">
            <a:solidFill>
              <a:schemeClr val="accent4"/>
            </a:solidFill>
          </a:ln>
        </p:spPr>
        <p:txBody>
          <a:bodyPr/>
          <a:lstStyle/>
          <a:p>
            <a:pPr marL="873125" indent="-873125">
              <a:buSzPct val="50000"/>
              <a:buBlip>
                <a:blip r:embed="rId2"/>
              </a:buBlip>
              <a:defRPr sz="6600" b="1"/>
            </a:pPr>
            <a:r>
              <a:rPr dirty="0"/>
              <a:t>What are grateful lepers?</a:t>
            </a:r>
          </a:p>
          <a:p>
            <a:pPr marL="873125" indent="-873125">
              <a:buSzPct val="50000"/>
              <a:buBlip>
                <a:blip r:embed="rId2"/>
              </a:buBlip>
              <a:defRPr sz="6600" b="1"/>
            </a:pPr>
            <a:r>
              <a:rPr dirty="0"/>
              <a:t>Those who are healed and never forget what God has done </a:t>
            </a:r>
            <a:r>
              <a:rPr lang="en-US" dirty="0"/>
              <a:t>for</a:t>
            </a:r>
            <a:r>
              <a:rPr dirty="0"/>
              <a:t> them</a:t>
            </a:r>
          </a:p>
          <a:p>
            <a:pPr marL="873125" indent="-873125">
              <a:buSzPct val="50000"/>
              <a:buBlip>
                <a:blip r:embed="rId2"/>
              </a:buBlip>
              <a:defRPr sz="6600" b="1"/>
            </a:pPr>
            <a:r>
              <a:rPr dirty="0"/>
              <a:t>They see the providence in God by the “now it happened” moments</a:t>
            </a:r>
          </a:p>
          <a:p>
            <a:pPr marL="873125" indent="-873125">
              <a:buSzPct val="50000"/>
              <a:buBlip>
                <a:blip r:embed="rId2"/>
              </a:buBlip>
              <a:defRPr sz="6600" b="1"/>
            </a:pPr>
            <a:r>
              <a:rPr dirty="0"/>
              <a:t>The one leper was good enough to thank Jesus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We cannot go on living a single day or moment without being grateful for what God has already don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52400">
            <a:solidFill>
              <a:schemeClr val="accent4"/>
            </a:solidFill>
          </a:ln>
        </p:spPr>
        <p:txBody>
          <a:bodyPr/>
          <a:lstStyle>
            <a:lvl1pPr defTabSz="693419">
              <a:defRPr sz="9407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We cannot go on living a single day or moment without being grateful for what God has already done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Custom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Helvetica Neue</vt:lpstr>
      <vt:lpstr>Helvetica Neue Light</vt:lpstr>
      <vt:lpstr>Helvetica Neue Medium</vt:lpstr>
      <vt:lpstr>Black</vt:lpstr>
      <vt:lpstr>Thankful Life</vt:lpstr>
      <vt:lpstr>What does it mean to be a Christian?</vt:lpstr>
      <vt:lpstr>“In everything give thanks”</vt:lpstr>
      <vt:lpstr>We give thanks because we remember the disease we once had and know how good it is to be forgiven </vt:lpstr>
      <vt:lpstr>The Lepers </vt:lpstr>
      <vt:lpstr>PowerPoint Presentation</vt:lpstr>
      <vt:lpstr>Ungrateful Lepers</vt:lpstr>
      <vt:lpstr>One Grateful Leper</vt:lpstr>
      <vt:lpstr>We cannot go on living a single day or moment without being grateful for what God has already done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Thankful Life</dc:title>
  <dc:creator>Charlotte Heights</dc:creator>
  <cp:lastModifiedBy>Stephen Bishop</cp:lastModifiedBy>
  <cp:revision>1</cp:revision>
  <dcterms:modified xsi:type="dcterms:W3CDTF">2019-12-02T23:57:59Z</dcterms:modified>
</cp:coreProperties>
</file>