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605591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40742" y="-17860"/>
            <a:ext cx="23275936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37171" y="714375"/>
            <a:ext cx="17395034" cy="86379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494800" y="-194764"/>
            <a:ext cx="19020238" cy="1268015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buClrTx/>
              <a:defRPr sz="3800"/>
            </a:lvl1pPr>
            <a:lvl2pPr marL="808264" indent="-465364">
              <a:spcBef>
                <a:spcPts val="4500"/>
              </a:spcBef>
              <a:buClrTx/>
              <a:defRPr sz="3800"/>
            </a:lvl2pPr>
            <a:lvl3pPr marL="1151164" indent="-465364">
              <a:spcBef>
                <a:spcPts val="4500"/>
              </a:spcBef>
              <a:buClrTx/>
              <a:defRPr sz="3800"/>
            </a:lvl3pPr>
            <a:lvl4pPr marL="1494064" indent="-465364">
              <a:spcBef>
                <a:spcPts val="4500"/>
              </a:spcBef>
              <a:buClrTx/>
              <a:defRPr sz="3800"/>
            </a:lvl4pPr>
            <a:lvl5pPr marL="1836964" indent="-465364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5EEECACA-5772-43C1-A4D6-9CDD2523E189-L0-001.jpeg" descr="5EEECACA-5772-43C1-A4D6-9CDD2523E189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25465" b="25465"/>
          <a:stretch>
            <a:fillRect/>
          </a:stretch>
        </p:blipFill>
        <p:spPr>
          <a:xfrm>
            <a:off x="5330825" y="3565921"/>
            <a:ext cx="13722209" cy="8304611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20" name="Thankful Heart"/>
          <p:cNvSpPr txBox="1">
            <a:spLocks noGrp="1"/>
          </p:cNvSpPr>
          <p:nvPr>
            <p:ph type="title"/>
          </p:nvPr>
        </p:nvSpPr>
        <p:spPr>
          <a:xfrm>
            <a:off x="4833937" y="1137046"/>
            <a:ext cx="14716126" cy="2000251"/>
          </a:xfrm>
          <a:prstGeom prst="rect">
            <a:avLst/>
          </a:prstGeom>
          <a:ln w="190500">
            <a:solidFill>
              <a:srgbClr val="945200"/>
            </a:solidFill>
          </a:ln>
        </p:spPr>
        <p:txBody>
          <a:bodyPr/>
          <a:lstStyle>
            <a:lvl1pPr defTabSz="805100">
              <a:defRPr sz="109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Thankful Heart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5A1083C9-B83D-40DD-8528-F213EB342C48-L0-001.jpeg" descr="5A1083C9-B83D-40DD-8528-F213EB342C48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6210" b="6210"/>
          <a:stretch>
            <a:fillRect/>
          </a:stretch>
        </p:blipFill>
        <p:spPr>
          <a:xfrm>
            <a:off x="5632940" y="3794069"/>
            <a:ext cx="13722210" cy="8304611"/>
          </a:xfrm>
          <a:prstGeom prst="rect">
            <a:avLst/>
          </a:prstGeom>
          <a:ln w="177800">
            <a:solidFill>
              <a:srgbClr val="945200"/>
            </a:solidFill>
          </a:ln>
        </p:spPr>
      </p:pic>
      <p:sp>
        <p:nvSpPr>
          <p:cNvPr id="123" name="Stone Mountain"/>
          <p:cNvSpPr txBox="1">
            <a:spLocks noGrp="1"/>
          </p:cNvSpPr>
          <p:nvPr>
            <p:ph type="title"/>
          </p:nvPr>
        </p:nvSpPr>
        <p:spPr>
          <a:xfrm>
            <a:off x="5135947" y="861896"/>
            <a:ext cx="14716126" cy="2000251"/>
          </a:xfrm>
          <a:prstGeom prst="rect">
            <a:avLst/>
          </a:prstGeom>
          <a:ln w="177800">
            <a:solidFill>
              <a:srgbClr val="FFFFFF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Stone Mountain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 came down the mountain more thankful than I did going up"/>
          <p:cNvSpPr txBox="1">
            <a:spLocks noGrp="1"/>
          </p:cNvSpPr>
          <p:nvPr>
            <p:ph type="title"/>
          </p:nvPr>
        </p:nvSpPr>
        <p:spPr>
          <a:xfrm>
            <a:off x="2832106" y="2862662"/>
            <a:ext cx="18385297" cy="7169796"/>
          </a:xfrm>
          <a:prstGeom prst="rect">
            <a:avLst/>
          </a:prstGeom>
          <a:ln w="177800">
            <a:solidFill>
              <a:srgbClr val="945200"/>
            </a:solidFill>
          </a:ln>
        </p:spPr>
        <p:txBody>
          <a:bodyPr/>
          <a:lstStyle>
            <a:lvl1pPr defTabSz="772239">
              <a:defRPr sz="12408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I came down the mountain more thankful than I did going up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round level liv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77800">
            <a:solidFill>
              <a:srgbClr val="945200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Ground level living</a:t>
            </a:r>
          </a:p>
        </p:txBody>
      </p:sp>
      <p:sp>
        <p:nvSpPr>
          <p:cNvPr id="128" name="A challenge for us to be aware of God and His blessings at all times…"/>
          <p:cNvSpPr txBox="1">
            <a:spLocks noGrp="1"/>
          </p:cNvSpPr>
          <p:nvPr>
            <p:ph type="body" idx="1"/>
          </p:nvPr>
        </p:nvSpPr>
        <p:spPr>
          <a:xfrm>
            <a:off x="2781876" y="3460998"/>
            <a:ext cx="19095208" cy="9644714"/>
          </a:xfrm>
          <a:prstGeom prst="rect">
            <a:avLst/>
          </a:prstGeom>
        </p:spPr>
        <p:txBody>
          <a:bodyPr/>
          <a:lstStyle/>
          <a:p>
            <a:pPr marL="862330" indent="-862330" defTabSz="796885">
              <a:spcBef>
                <a:spcPts val="5700"/>
              </a:spcBef>
              <a:buSzPct val="50000"/>
              <a:buBlip>
                <a:blip r:embed="rId2"/>
              </a:buBlip>
              <a:defRPr sz="7469" b="1"/>
            </a:pPr>
            <a:r>
              <a:t>A challenge for us to be aware of God and His blessings at all times </a:t>
            </a:r>
          </a:p>
          <a:p>
            <a:pPr marL="862330" indent="-862330" defTabSz="796885">
              <a:spcBef>
                <a:spcPts val="5700"/>
              </a:spcBef>
              <a:buSzPct val="50000"/>
              <a:buBlip>
                <a:blip r:embed="rId2"/>
              </a:buBlip>
              <a:defRPr sz="7469" b="1"/>
            </a:pPr>
            <a:r>
              <a:t>I think it’s more challenging to be thankful because of our comfortable life</a:t>
            </a:r>
          </a:p>
          <a:p>
            <a:pPr marL="862330" indent="-862330" defTabSz="796885">
              <a:spcBef>
                <a:spcPts val="5700"/>
              </a:spcBef>
              <a:buSzPct val="50000"/>
              <a:buBlip>
                <a:blip r:embed="rId2"/>
              </a:buBlip>
              <a:defRPr sz="7469" b="1"/>
            </a:pPr>
            <a:r>
              <a:t>Are we thankful because of the season or because of the Savior?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1F670DDD-CFC9-481E-8A82-981E6FCE9DDF-L0-001.jpeg" descr="1F670DDD-CFC9-481E-8A82-981E6FCE9DDF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4710171" y="4068156"/>
            <a:ext cx="8492050" cy="8492049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31" name="We have a thankful heart by praising G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77800">
            <a:solidFill>
              <a:srgbClr val="945200"/>
            </a:solidFill>
          </a:ln>
        </p:spPr>
        <p:txBody>
          <a:bodyPr/>
          <a:lstStyle/>
          <a:p>
            <a:pPr defTabSz="649009">
              <a:defRPr sz="88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We have a thankful heart </a:t>
            </a:r>
            <a:r>
              <a:rPr u="sng"/>
              <a:t>by praising God</a:t>
            </a:r>
          </a:p>
        </p:txBody>
      </p:sp>
      <p:sp>
        <p:nvSpPr>
          <p:cNvPr id="132" name="“Bless the Lord, O my soul; And all that is within me, bless His holy name” (103:1)…"/>
          <p:cNvSpPr txBox="1">
            <a:spLocks noGrp="1"/>
          </p:cNvSpPr>
          <p:nvPr>
            <p:ph type="body" sz="half" idx="1"/>
          </p:nvPr>
        </p:nvSpPr>
        <p:spPr>
          <a:xfrm>
            <a:off x="1852538" y="3536565"/>
            <a:ext cx="11098021" cy="9555139"/>
          </a:xfrm>
          <a:prstGeom prst="rect">
            <a:avLst/>
          </a:prstGeom>
        </p:spPr>
        <p:txBody>
          <a:bodyPr/>
          <a:lstStyle/>
          <a:p>
            <a:pPr marL="740092" indent="-740092" defTabSz="607933">
              <a:spcBef>
                <a:spcPts val="3300"/>
              </a:spcBef>
              <a:buSzPct val="50000"/>
              <a:buBlip>
                <a:blip r:embed="rId3"/>
              </a:buBlip>
              <a:defRPr sz="5328" b="1"/>
            </a:pPr>
            <a:r>
              <a:t>“</a:t>
            </a:r>
            <a:r>
              <a:rPr i="1"/>
              <a:t>Bless the Lord, O my soul; And all that is within me, bless His holy name</a:t>
            </a:r>
            <a:r>
              <a:t>” (103:1)</a:t>
            </a:r>
          </a:p>
          <a:p>
            <a:pPr marL="740092" indent="-740092" defTabSz="607933">
              <a:spcBef>
                <a:spcPts val="3300"/>
              </a:spcBef>
              <a:buSzPct val="50000"/>
              <a:buBlip>
                <a:blip r:embed="rId3"/>
              </a:buBlip>
              <a:defRPr sz="5328" b="1"/>
            </a:pPr>
            <a:r>
              <a:t>What does it mean to bless the Lord? </a:t>
            </a:r>
            <a:r>
              <a:rPr>
                <a:solidFill>
                  <a:srgbClr val="945200"/>
                </a:solidFill>
              </a:rPr>
              <a:t>To praise and lift Him up</a:t>
            </a:r>
          </a:p>
          <a:p>
            <a:pPr marL="740092" indent="-740092" defTabSz="607933">
              <a:spcBef>
                <a:spcPts val="3300"/>
              </a:spcBef>
              <a:buSzPct val="50000"/>
              <a:buBlip>
                <a:blip r:embed="rId3"/>
              </a:buBlip>
              <a:defRPr sz="5328" b="1"/>
            </a:pPr>
            <a:r>
              <a:t>What if we began and ended our day with blessing the Lord?</a:t>
            </a:r>
          </a:p>
          <a:p>
            <a:pPr marL="740092" indent="-740092" defTabSz="607933">
              <a:spcBef>
                <a:spcPts val="3300"/>
              </a:spcBef>
              <a:buSzPct val="50000"/>
              <a:buBlip>
                <a:blip r:embed="rId3"/>
              </a:buBlip>
              <a:defRPr sz="5328" b="1"/>
            </a:pPr>
            <a:r>
              <a:t>How much different would our life be in between?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02359D1E-854E-4671-AC06-617E75D28316-L0-001.jpeg" descr="02359D1E-854E-4671-AC06-617E75D28316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3710046" y="3809932"/>
            <a:ext cx="8506978" cy="8506978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35" name="We have a thankful heart by remembering God’s benefi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01600">
            <a:solidFill>
              <a:srgbClr val="945200"/>
            </a:solidFill>
          </a:ln>
        </p:spPr>
        <p:txBody>
          <a:bodyPr/>
          <a:lstStyle/>
          <a:p>
            <a:pPr defTabSz="657225">
              <a:defRPr sz="896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We have a thankful heart </a:t>
            </a:r>
            <a:r>
              <a:rPr u="sng"/>
              <a:t>by remembering God’s benefits</a:t>
            </a:r>
            <a:r>
              <a:t> </a:t>
            </a:r>
          </a:p>
        </p:txBody>
      </p:sp>
      <p:sp>
        <p:nvSpPr>
          <p:cNvPr id="136" name="“Bless the Lord, O my soul, and forget not all His benefits” (103:2)…"/>
          <p:cNvSpPr txBox="1">
            <a:spLocks noGrp="1"/>
          </p:cNvSpPr>
          <p:nvPr>
            <p:ph type="body" sz="half" idx="1"/>
          </p:nvPr>
        </p:nvSpPr>
        <p:spPr>
          <a:xfrm>
            <a:off x="1548091" y="3702843"/>
            <a:ext cx="11197550" cy="9185673"/>
          </a:xfrm>
          <a:prstGeom prst="rect">
            <a:avLst/>
          </a:prstGeom>
        </p:spPr>
        <p:txBody>
          <a:bodyPr/>
          <a:lstStyle/>
          <a:p>
            <a:pPr marL="797321" indent="-797321" defTabSz="673655">
              <a:spcBef>
                <a:spcPts val="3600"/>
              </a:spcBef>
              <a:buSzPct val="50000"/>
              <a:buBlip>
                <a:blip r:embed="rId3"/>
              </a:buBlip>
              <a:defRPr sz="5740" b="1"/>
            </a:pPr>
            <a:r>
              <a:t>“</a:t>
            </a:r>
            <a:r>
              <a:rPr i="1"/>
              <a:t>Bless the Lord, O my soul, and forget not all His benefits</a:t>
            </a:r>
            <a:r>
              <a:t>” (103:2) </a:t>
            </a:r>
          </a:p>
          <a:p>
            <a:pPr marL="797321" indent="-797321" defTabSz="673655">
              <a:spcBef>
                <a:spcPts val="3600"/>
              </a:spcBef>
              <a:buSzPct val="50000"/>
              <a:buBlip>
                <a:blip r:embed="rId3"/>
              </a:buBlip>
              <a:defRPr sz="5740" b="1"/>
            </a:pPr>
            <a:r>
              <a:t>A big difference between  forgetting and not forgetting all His benefits </a:t>
            </a:r>
          </a:p>
          <a:p>
            <a:pPr marL="797321" indent="-797321" defTabSz="673655">
              <a:spcBef>
                <a:spcPts val="3600"/>
              </a:spcBef>
              <a:buSzPct val="50000"/>
              <a:buBlip>
                <a:blip r:embed="rId3"/>
              </a:buBlip>
              <a:defRPr sz="5740" b="1"/>
            </a:pPr>
            <a:r>
              <a:t>What do you say of a person that forgets good things done for them?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ome benefits in Psalm 103…"/>
          <p:cNvSpPr txBox="1">
            <a:spLocks noGrp="1"/>
          </p:cNvSpPr>
          <p:nvPr>
            <p:ph type="body" idx="1"/>
          </p:nvPr>
        </p:nvSpPr>
        <p:spPr>
          <a:xfrm>
            <a:off x="1757567" y="499132"/>
            <a:ext cx="18478408" cy="11812861"/>
          </a:xfrm>
          <a:prstGeom prst="rect">
            <a:avLst/>
          </a:prstGeom>
          <a:ln w="101600">
            <a:solidFill>
              <a:srgbClr val="945200"/>
            </a:solidFill>
          </a:ln>
        </p:spPr>
        <p:txBody>
          <a:bodyPr/>
          <a:lstStyle/>
          <a:p>
            <a:pPr marL="540900" indent="-540900" defTabSz="484703">
              <a:spcBef>
                <a:spcPts val="3400"/>
              </a:spcBef>
              <a:defRPr sz="7493" b="1"/>
            </a:pPr>
            <a:endParaRPr/>
          </a:p>
          <a:p>
            <a:pPr marL="0" indent="0" defTabSz="484703">
              <a:spcBef>
                <a:spcPts val="3400"/>
              </a:spcBef>
              <a:buSzTx/>
              <a:buNone/>
              <a:defRPr sz="7493" b="1" u="sng"/>
            </a:pPr>
            <a:r>
              <a:t>Some benefits in Psalm 103</a:t>
            </a:r>
          </a:p>
          <a:p>
            <a:pPr marL="772715" indent="-772715" defTabSz="484703">
              <a:spcBef>
                <a:spcPts val="3400"/>
              </a:spcBef>
              <a:buSzPct val="100000"/>
              <a:buAutoNum type="arabicPeriod"/>
              <a:defRPr sz="7493" b="1"/>
            </a:pPr>
            <a:r>
              <a:t> God forgives all our sins (103:3)</a:t>
            </a:r>
          </a:p>
          <a:p>
            <a:pPr marL="772715" indent="-772715" defTabSz="484703">
              <a:spcBef>
                <a:spcPts val="3400"/>
              </a:spcBef>
              <a:buSzPct val="100000"/>
              <a:buAutoNum type="arabicPeriod"/>
              <a:defRPr sz="7493" b="1"/>
            </a:pPr>
            <a:r>
              <a:t> God has not dealt with us according to our sins</a:t>
            </a:r>
          </a:p>
          <a:p>
            <a:pPr marL="772715" indent="-772715" defTabSz="484703">
              <a:spcBef>
                <a:spcPts val="3400"/>
              </a:spcBef>
              <a:buSzPct val="100000"/>
              <a:buAutoNum type="arabicPeriod"/>
              <a:defRPr sz="7493" b="1"/>
            </a:pPr>
            <a:r>
              <a:t> God is merciful and gracious, slow to anger, and abounding in mercy</a:t>
            </a:r>
          </a:p>
          <a:p>
            <a:pPr marL="772715" indent="-772715" defTabSz="484703">
              <a:spcBef>
                <a:spcPts val="3400"/>
              </a:spcBef>
              <a:buSzPct val="100000"/>
              <a:buAutoNum type="arabicPeriod"/>
              <a:defRPr sz="7493" b="1"/>
            </a:pPr>
            <a:r>
              <a:t> God’s benefits are great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5A1083C9-B83D-40DD-8528-F213EB342C48-L0-001.jpeg" descr="5A1083C9-B83D-40DD-8528-F213EB342C48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36707" t="10990" r="15406" b="7338"/>
          <a:stretch>
            <a:fillRect/>
          </a:stretch>
        </p:blipFill>
        <p:spPr>
          <a:xfrm>
            <a:off x="13662422" y="3548062"/>
            <a:ext cx="8060645" cy="9500047"/>
          </a:xfrm>
          <a:prstGeom prst="rect">
            <a:avLst/>
          </a:prstGeom>
        </p:spPr>
      </p:pic>
      <p:sp>
        <p:nvSpPr>
          <p:cNvPr id="141" name="Climbing your own Stone Mountai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01600">
            <a:solidFill>
              <a:srgbClr val="945200"/>
            </a:solidFill>
          </a:ln>
        </p:spPr>
        <p:txBody>
          <a:bodyPr/>
          <a:lstStyle>
            <a:lvl1pPr defTabSz="501134">
              <a:defRPr sz="8967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Climbing your own Stone Mountain </a:t>
            </a:r>
          </a:p>
        </p:txBody>
      </p:sp>
      <p:sp>
        <p:nvSpPr>
          <p:cNvPr id="142" name="People in your past who invested in your life…"/>
          <p:cNvSpPr txBox="1">
            <a:spLocks noGrp="1"/>
          </p:cNvSpPr>
          <p:nvPr>
            <p:ph type="body" sz="half" idx="1"/>
          </p:nvPr>
        </p:nvSpPr>
        <p:spPr>
          <a:xfrm>
            <a:off x="1190531" y="3664613"/>
            <a:ext cx="11638454" cy="9596066"/>
          </a:xfrm>
          <a:prstGeom prst="rect">
            <a:avLst/>
          </a:prstGeom>
        </p:spPr>
        <p:txBody>
          <a:bodyPr/>
          <a:lstStyle/>
          <a:p>
            <a:pPr marL="921365" indent="-921365" defTabSz="550425">
              <a:spcBef>
                <a:spcPts val="3000"/>
              </a:spcBef>
              <a:buSzPct val="50000"/>
              <a:buBlip>
                <a:blip r:embed="rId3"/>
              </a:buBlip>
              <a:defRPr sz="6633" b="1"/>
            </a:pPr>
            <a:r>
              <a:t>People in your past who invested in your life</a:t>
            </a:r>
          </a:p>
          <a:p>
            <a:pPr marL="921365" indent="-921365" defTabSz="550425">
              <a:spcBef>
                <a:spcPts val="3000"/>
              </a:spcBef>
              <a:buSzPct val="50000"/>
              <a:buBlip>
                <a:blip r:embed="rId3"/>
              </a:buBlip>
              <a:defRPr sz="6633" b="1"/>
            </a:pPr>
            <a:r>
              <a:t>Our past is people</a:t>
            </a:r>
          </a:p>
          <a:p>
            <a:pPr marL="921365" indent="-921365" defTabSz="550425">
              <a:spcBef>
                <a:spcPts val="3000"/>
              </a:spcBef>
              <a:buSzPct val="50000"/>
              <a:buBlip>
                <a:blip r:embed="rId3"/>
              </a:buBlip>
              <a:defRPr sz="6633" b="1"/>
            </a:pPr>
            <a:r>
              <a:t>On top, you are before the Lord</a:t>
            </a:r>
          </a:p>
          <a:p>
            <a:pPr marL="921365" indent="-921365" defTabSz="550425">
              <a:spcBef>
                <a:spcPts val="3000"/>
              </a:spcBef>
              <a:buSzPct val="50000"/>
              <a:buBlip>
                <a:blip r:embed="rId3"/>
              </a:buBlip>
              <a:defRPr sz="6633" b="1"/>
            </a:pPr>
            <a:r>
              <a:t>We are reminded of our awesome God and may we live with thanksgiving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Custom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Black</vt:lpstr>
      <vt:lpstr>Thankful Heart</vt:lpstr>
      <vt:lpstr>Stone Mountain </vt:lpstr>
      <vt:lpstr>I came down the mountain more thankful than I did going up</vt:lpstr>
      <vt:lpstr>Ground level living</vt:lpstr>
      <vt:lpstr>We have a thankful heart by praising God</vt:lpstr>
      <vt:lpstr>We have a thankful heart by remembering God’s benefits </vt:lpstr>
      <vt:lpstr>PowerPoint Presentation</vt:lpstr>
      <vt:lpstr>Climbing your own Stone Mountain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Thankful Heart</dc:title>
  <dc:creator>Stephen Bishop</dc:creator>
  <cp:lastModifiedBy>Stephen Bishop</cp:lastModifiedBy>
  <cp:revision>1</cp:revision>
  <dcterms:modified xsi:type="dcterms:W3CDTF">2019-11-18T23:15:25Z</dcterms:modified>
</cp:coreProperties>
</file>