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7340263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74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693385" y="1638300"/>
            <a:ext cx="13953493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93385" y="5029200"/>
            <a:ext cx="13953493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4934"/>
            </a:lvl1pPr>
            <a:lvl2pPr marL="0" indent="0" algn="ctr">
              <a:spcBef>
                <a:spcPts val="0"/>
              </a:spcBef>
              <a:buClrTx/>
              <a:buSzTx/>
              <a:buNone/>
              <a:defRPr sz="4934"/>
            </a:lvl2pPr>
            <a:lvl3pPr marL="0" indent="0" algn="ctr">
              <a:spcBef>
                <a:spcPts val="0"/>
              </a:spcBef>
              <a:buClrTx/>
              <a:buSzTx/>
              <a:buNone/>
              <a:defRPr sz="4934"/>
            </a:lvl3pPr>
            <a:lvl4pPr marL="0" indent="0" algn="ctr">
              <a:spcBef>
                <a:spcPts val="0"/>
              </a:spcBef>
              <a:buClrTx/>
              <a:buSzTx/>
              <a:buNone/>
              <a:defRPr sz="4934"/>
            </a:lvl4pPr>
            <a:lvl5pPr marL="0" indent="0" algn="ctr">
              <a:spcBef>
                <a:spcPts val="0"/>
              </a:spcBef>
              <a:buClrTx/>
              <a:buSzTx/>
              <a:buNone/>
              <a:defRPr sz="4934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693385" y="6362700"/>
            <a:ext cx="13953493" cy="595035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693385" y="4213314"/>
            <a:ext cx="13953493" cy="800347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4534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-1239512" y="-12700"/>
            <a:ext cx="22069710" cy="1103451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-863626" y="508000"/>
            <a:ext cx="16493572" cy="614253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693385" y="6718300"/>
            <a:ext cx="13953493" cy="14224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93385" y="8153400"/>
            <a:ext cx="13953493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4934"/>
            </a:lvl1pPr>
            <a:lvl2pPr marL="0" indent="0" algn="ctr">
              <a:spcBef>
                <a:spcPts val="0"/>
              </a:spcBef>
              <a:buClrTx/>
              <a:buSzTx/>
              <a:buNone/>
              <a:defRPr sz="4934"/>
            </a:lvl2pPr>
            <a:lvl3pPr marL="0" indent="0" algn="ctr">
              <a:spcBef>
                <a:spcPts val="0"/>
              </a:spcBef>
              <a:buClrTx/>
              <a:buSzTx/>
              <a:buNone/>
              <a:defRPr sz="4934"/>
            </a:lvl3pPr>
            <a:lvl4pPr marL="0" indent="0" algn="ctr">
              <a:spcBef>
                <a:spcPts val="0"/>
              </a:spcBef>
              <a:buClrTx/>
              <a:buSzTx/>
              <a:buNone/>
              <a:defRPr sz="4934"/>
            </a:lvl4pPr>
            <a:lvl5pPr marL="0" indent="0" algn="ctr">
              <a:spcBef>
                <a:spcPts val="0"/>
              </a:spcBef>
              <a:buClrTx/>
              <a:buSzTx/>
              <a:buNone/>
              <a:defRPr sz="4934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693385" y="3225800"/>
            <a:ext cx="13953493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3268177" y="-138499"/>
            <a:ext cx="18034554" cy="90170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270039" y="635000"/>
            <a:ext cx="7112217" cy="3987800"/>
          </a:xfrm>
          <a:prstGeom prst="rect">
            <a:avLst/>
          </a:prstGeom>
        </p:spPr>
        <p:txBody>
          <a:bodyPr anchor="b"/>
          <a:lstStyle>
            <a:lvl1pPr>
              <a:defRPr sz="8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39" y="4724400"/>
            <a:ext cx="7112217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4934"/>
            </a:lvl1pPr>
            <a:lvl2pPr marL="0" indent="0" algn="ctr">
              <a:spcBef>
                <a:spcPts val="0"/>
              </a:spcBef>
              <a:buClrTx/>
              <a:buSzTx/>
              <a:buNone/>
              <a:defRPr sz="4934"/>
            </a:lvl2pPr>
            <a:lvl3pPr marL="0" indent="0" algn="ctr">
              <a:spcBef>
                <a:spcPts val="0"/>
              </a:spcBef>
              <a:buClrTx/>
              <a:buSzTx/>
              <a:buNone/>
              <a:defRPr sz="4934"/>
            </a:lvl3pPr>
            <a:lvl4pPr marL="0" indent="0" algn="ctr">
              <a:spcBef>
                <a:spcPts val="0"/>
              </a:spcBef>
              <a:buClrTx/>
              <a:buSzTx/>
              <a:buNone/>
              <a:defRPr sz="4934"/>
            </a:lvl4pPr>
            <a:lvl5pPr marL="0" indent="0" algn="ctr">
              <a:spcBef>
                <a:spcPts val="0"/>
              </a:spcBef>
              <a:buClrTx/>
              <a:buSzTx/>
              <a:buNone/>
              <a:defRPr sz="4934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13"/>
          </p:nvPr>
        </p:nvSpPr>
        <p:spPr>
          <a:xfrm>
            <a:off x="5964949" y="2032000"/>
            <a:ext cx="13716419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39" y="2590800"/>
            <a:ext cx="7112217" cy="6286500"/>
          </a:xfrm>
          <a:prstGeom prst="rect">
            <a:avLst/>
          </a:prstGeom>
        </p:spPr>
        <p:txBody>
          <a:bodyPr/>
          <a:lstStyle>
            <a:lvl1pPr marL="457223" indent="-457223">
              <a:spcBef>
                <a:spcPts val="4267"/>
              </a:spcBef>
              <a:buClrTx/>
              <a:defRPr sz="3734"/>
            </a:lvl1pPr>
            <a:lvl2pPr marL="914446" indent="-457223">
              <a:spcBef>
                <a:spcPts val="4267"/>
              </a:spcBef>
              <a:buClrTx/>
              <a:defRPr sz="3734"/>
            </a:lvl2pPr>
            <a:lvl3pPr marL="1371669" indent="-457223">
              <a:spcBef>
                <a:spcPts val="4267"/>
              </a:spcBef>
              <a:buClrTx/>
              <a:defRPr sz="3734"/>
            </a:lvl3pPr>
            <a:lvl4pPr marL="1828891" indent="-457223">
              <a:spcBef>
                <a:spcPts val="4267"/>
              </a:spcBef>
              <a:buClrTx/>
              <a:defRPr sz="3734"/>
            </a:lvl4pPr>
            <a:lvl5pPr marL="2286114" indent="-457223">
              <a:spcBef>
                <a:spcPts val="4267"/>
              </a:spcBef>
              <a:buClrTx/>
              <a:defRPr sz="3734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39" y="1270000"/>
            <a:ext cx="14800185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8568528" y="4965700"/>
            <a:ext cx="7848840" cy="3924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8983408" y="639234"/>
            <a:ext cx="7840373" cy="3920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4534039" y="-127000"/>
            <a:ext cx="18034551" cy="9017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270039" y="254000"/>
            <a:ext cx="14800185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39" y="2590800"/>
            <a:ext cx="14800185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41998" y="9296400"/>
            <a:ext cx="447237" cy="430824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133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7789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67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7789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67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7789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67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7789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67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7789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67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7789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67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7789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67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7789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67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7789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67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522539" marR="0" indent="-522539" algn="l" defTabSz="778972" rtl="0" latinLnBrk="0">
        <a:lnSpc>
          <a:spcPct val="100000"/>
        </a:lnSpc>
        <a:spcBef>
          <a:spcPts val="56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4267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979762" marR="0" indent="-522539" algn="l" defTabSz="778972" rtl="0" latinLnBrk="0">
        <a:lnSpc>
          <a:spcPct val="100000"/>
        </a:lnSpc>
        <a:spcBef>
          <a:spcPts val="56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4267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436985" marR="0" indent="-522539" algn="l" defTabSz="778972" rtl="0" latinLnBrk="0">
        <a:lnSpc>
          <a:spcPct val="100000"/>
        </a:lnSpc>
        <a:spcBef>
          <a:spcPts val="56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4267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894208" marR="0" indent="-522539" algn="l" defTabSz="778972" rtl="0" latinLnBrk="0">
        <a:lnSpc>
          <a:spcPct val="100000"/>
        </a:lnSpc>
        <a:spcBef>
          <a:spcPts val="56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4267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351431" marR="0" indent="-522539" algn="l" defTabSz="778972" rtl="0" latinLnBrk="0">
        <a:lnSpc>
          <a:spcPct val="100000"/>
        </a:lnSpc>
        <a:spcBef>
          <a:spcPts val="56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4267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808654" marR="0" indent="-522539" algn="l" defTabSz="778972" rtl="0" latinLnBrk="0">
        <a:lnSpc>
          <a:spcPct val="100000"/>
        </a:lnSpc>
        <a:spcBef>
          <a:spcPts val="56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4267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265877" marR="0" indent="-522539" algn="l" defTabSz="778972" rtl="0" latinLnBrk="0">
        <a:lnSpc>
          <a:spcPct val="100000"/>
        </a:lnSpc>
        <a:spcBef>
          <a:spcPts val="56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4267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723099" marR="0" indent="-522539" algn="l" defTabSz="778972" rtl="0" latinLnBrk="0">
        <a:lnSpc>
          <a:spcPct val="100000"/>
        </a:lnSpc>
        <a:spcBef>
          <a:spcPts val="56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4267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180322" marR="0" indent="-522539" algn="l" defTabSz="778972" rtl="0" latinLnBrk="0">
        <a:lnSpc>
          <a:spcPct val="100000"/>
        </a:lnSpc>
        <a:spcBef>
          <a:spcPts val="56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4267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7789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33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304815" algn="ctr" defTabSz="7789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33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609630" algn="ctr" defTabSz="7789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33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914446" algn="ctr" defTabSz="7789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33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219261" algn="ctr" defTabSz="7789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33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524076" algn="ctr" defTabSz="7789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33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828891" algn="ctr" defTabSz="7789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33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2133707" algn="ctr" defTabSz="7789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33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2438522" algn="ctr" defTabSz="7789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33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Open Book"/>
          <p:cNvSpPr/>
          <p:nvPr/>
        </p:nvSpPr>
        <p:spPr>
          <a:xfrm>
            <a:off x="5470864" y="2516928"/>
            <a:ext cx="6398534" cy="59241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74" y="0"/>
                </a:moveTo>
                <a:lnTo>
                  <a:pt x="12381" y="2366"/>
                </a:lnTo>
                <a:lnTo>
                  <a:pt x="12373" y="2368"/>
                </a:lnTo>
                <a:cubicBezTo>
                  <a:pt x="11868" y="2611"/>
                  <a:pt x="11498" y="3043"/>
                  <a:pt x="11272" y="3649"/>
                </a:cubicBezTo>
                <a:cubicBezTo>
                  <a:pt x="11070" y="4192"/>
                  <a:pt x="11055" y="4701"/>
                  <a:pt x="11055" y="4845"/>
                </a:cubicBezTo>
                <a:lnTo>
                  <a:pt x="11055" y="5127"/>
                </a:lnTo>
                <a:lnTo>
                  <a:pt x="20346" y="1249"/>
                </a:lnTo>
                <a:lnTo>
                  <a:pt x="19907" y="1017"/>
                </a:lnTo>
                <a:lnTo>
                  <a:pt x="11770" y="4414"/>
                </a:lnTo>
                <a:cubicBezTo>
                  <a:pt x="12018" y="4052"/>
                  <a:pt x="12419" y="3735"/>
                  <a:pt x="12972" y="3468"/>
                </a:cubicBezTo>
                <a:lnTo>
                  <a:pt x="19369" y="735"/>
                </a:lnTo>
                <a:lnTo>
                  <a:pt x="18934" y="505"/>
                </a:lnTo>
                <a:lnTo>
                  <a:pt x="12837" y="3109"/>
                </a:lnTo>
                <a:lnTo>
                  <a:pt x="12830" y="3113"/>
                </a:lnTo>
                <a:cubicBezTo>
                  <a:pt x="12227" y="3403"/>
                  <a:pt x="11780" y="3756"/>
                  <a:pt x="11494" y="4167"/>
                </a:cubicBezTo>
                <a:cubicBezTo>
                  <a:pt x="11607" y="3668"/>
                  <a:pt x="11876" y="3033"/>
                  <a:pt x="12514" y="2723"/>
                </a:cubicBezTo>
                <a:lnTo>
                  <a:pt x="18411" y="230"/>
                </a:lnTo>
                <a:lnTo>
                  <a:pt x="17974" y="0"/>
                </a:lnTo>
                <a:close/>
                <a:moveTo>
                  <a:pt x="3633" y="2"/>
                </a:moveTo>
                <a:lnTo>
                  <a:pt x="3194" y="231"/>
                </a:lnTo>
                <a:lnTo>
                  <a:pt x="9084" y="2723"/>
                </a:lnTo>
                <a:cubicBezTo>
                  <a:pt x="9723" y="3033"/>
                  <a:pt x="9992" y="3668"/>
                  <a:pt x="10105" y="4167"/>
                </a:cubicBezTo>
                <a:cubicBezTo>
                  <a:pt x="9819" y="3756"/>
                  <a:pt x="9371" y="3403"/>
                  <a:pt x="8768" y="3113"/>
                </a:cubicBezTo>
                <a:lnTo>
                  <a:pt x="2670" y="507"/>
                </a:lnTo>
                <a:lnTo>
                  <a:pt x="2233" y="736"/>
                </a:lnTo>
                <a:lnTo>
                  <a:pt x="8627" y="3468"/>
                </a:lnTo>
                <a:cubicBezTo>
                  <a:pt x="9179" y="3735"/>
                  <a:pt x="9581" y="4051"/>
                  <a:pt x="9828" y="4414"/>
                </a:cubicBezTo>
                <a:lnTo>
                  <a:pt x="1694" y="1019"/>
                </a:lnTo>
                <a:lnTo>
                  <a:pt x="1254" y="1250"/>
                </a:lnTo>
                <a:lnTo>
                  <a:pt x="10544" y="5127"/>
                </a:lnTo>
                <a:lnTo>
                  <a:pt x="10544" y="4845"/>
                </a:lnTo>
                <a:cubicBezTo>
                  <a:pt x="10544" y="4701"/>
                  <a:pt x="10528" y="4192"/>
                  <a:pt x="10326" y="3649"/>
                </a:cubicBezTo>
                <a:cubicBezTo>
                  <a:pt x="10100" y="3043"/>
                  <a:pt x="9730" y="2611"/>
                  <a:pt x="9226" y="2368"/>
                </a:cubicBezTo>
                <a:lnTo>
                  <a:pt x="3633" y="2"/>
                </a:lnTo>
                <a:close/>
                <a:moveTo>
                  <a:pt x="0" y="1735"/>
                </a:moveTo>
                <a:lnTo>
                  <a:pt x="0" y="17289"/>
                </a:lnTo>
                <a:lnTo>
                  <a:pt x="8756" y="20993"/>
                </a:lnTo>
                <a:lnTo>
                  <a:pt x="8756" y="5441"/>
                </a:lnTo>
                <a:lnTo>
                  <a:pt x="0" y="1735"/>
                </a:lnTo>
                <a:close/>
                <a:moveTo>
                  <a:pt x="21600" y="1735"/>
                </a:moveTo>
                <a:lnTo>
                  <a:pt x="12844" y="5441"/>
                </a:lnTo>
                <a:lnTo>
                  <a:pt x="12844" y="20993"/>
                </a:lnTo>
                <a:lnTo>
                  <a:pt x="21600" y="17289"/>
                </a:lnTo>
                <a:lnTo>
                  <a:pt x="21600" y="1735"/>
                </a:lnTo>
                <a:close/>
                <a:moveTo>
                  <a:pt x="9325" y="5827"/>
                </a:moveTo>
                <a:lnTo>
                  <a:pt x="9325" y="21600"/>
                </a:lnTo>
                <a:lnTo>
                  <a:pt x="12275" y="21600"/>
                </a:lnTo>
                <a:lnTo>
                  <a:pt x="12275" y="5827"/>
                </a:lnTo>
                <a:lnTo>
                  <a:pt x="9325" y="5827"/>
                </a:lnTo>
                <a:close/>
              </a:path>
            </a:pathLst>
          </a:custGeom>
          <a:solidFill>
            <a:srgbClr val="AA7942"/>
          </a:solidFill>
          <a:ln w="63500">
            <a:solidFill>
              <a:srgbClr val="FFFFFF"/>
            </a:solidFill>
            <a:miter lim="400000"/>
          </a:ln>
        </p:spPr>
        <p:txBody>
          <a:bodyPr lIns="67735" tIns="67735" rIns="67735" bIns="67735" anchor="ctr"/>
          <a:lstStyle/>
          <a:p>
            <a:pPr>
              <a:defRPr sz="2200" b="0">
                <a:latin typeface="+mn-lt"/>
                <a:ea typeface="+mn-ea"/>
                <a:cs typeface="+mn-cs"/>
                <a:sym typeface="Helvetica Neue Medium"/>
              </a:defRPr>
            </a:pPr>
            <a:endParaRPr sz="2933"/>
          </a:p>
        </p:txBody>
      </p:sp>
      <p:sp>
        <p:nvSpPr>
          <p:cNvPr id="120" name="Jesus Teaches About Prayer"/>
          <p:cNvSpPr txBox="1"/>
          <p:nvPr/>
        </p:nvSpPr>
        <p:spPr>
          <a:xfrm>
            <a:off x="1181044" y="371597"/>
            <a:ext cx="14783431" cy="1203880"/>
          </a:xfrm>
          <a:prstGeom prst="rect">
            <a:avLst/>
          </a:prstGeom>
          <a:ln w="63500">
            <a:solidFill>
              <a:srgbClr val="AA7942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67735" tIns="67735" rIns="67735" bIns="67735" anchor="ctr">
            <a:spAutoFit/>
          </a:bodyPr>
          <a:lstStyle>
            <a:lvl1pPr>
              <a:defRPr sz="5200" b="0">
                <a:latin typeface="Rockwell Extra Bold"/>
                <a:ea typeface="Rockwell Extra Bold"/>
                <a:cs typeface="Rockwell Extra Bold"/>
                <a:sym typeface="Rockwell Extra Bold"/>
              </a:defRPr>
            </a:lvl1pPr>
          </a:lstStyle>
          <a:p>
            <a:r>
              <a:rPr sz="6934"/>
              <a:t>Jesus Teaches About Prayer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How important is prayer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 w="63500">
            <a:solidFill>
              <a:srgbClr val="AA7942"/>
            </a:solidFill>
          </a:ln>
        </p:spPr>
        <p:txBody>
          <a:bodyPr>
            <a:normAutofit fontScale="90000"/>
          </a:bodyPr>
          <a:lstStyle>
            <a:lvl1pPr>
              <a:defRPr>
                <a:latin typeface="Rockwell Extra Bold"/>
                <a:ea typeface="Rockwell Extra Bold"/>
                <a:cs typeface="Rockwell Extra Bold"/>
                <a:sym typeface="Rockwell Extra Bold"/>
              </a:defRPr>
            </a:lvl1pPr>
          </a:lstStyle>
          <a:p>
            <a:r>
              <a:t>How important is prayer?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d, the Father, listens as the one “to whom” we pray (Luke 11:2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ln w="63500">
            <a:solidFill>
              <a:srgbClr val="AA7942"/>
            </a:solidFill>
          </a:ln>
        </p:spPr>
        <p:txBody>
          <a:bodyPr/>
          <a:lstStyle/>
          <a:p>
            <a:pPr marL="592696" indent="-592696">
              <a:buSzPct val="50000"/>
              <a:buBlip>
                <a:blip r:embed="rId2"/>
              </a:buBlip>
              <a:defRPr>
                <a:latin typeface="Rockwell Extra Bold"/>
                <a:ea typeface="Rockwell Extra Bold"/>
                <a:cs typeface="Rockwell Extra Bold"/>
                <a:sym typeface="Rockwell Extra Bold"/>
              </a:defRPr>
            </a:pPr>
            <a:r>
              <a:t>God, the Father, listens as the one “to whom” we pray (Luke 11:2)</a:t>
            </a:r>
          </a:p>
          <a:p>
            <a:pPr marL="592696" indent="-592696">
              <a:buSzPct val="50000"/>
              <a:buBlip>
                <a:blip r:embed="rId2"/>
              </a:buBlip>
              <a:defRPr>
                <a:latin typeface="Rockwell Extra Bold"/>
                <a:ea typeface="Rockwell Extra Bold"/>
                <a:cs typeface="Rockwell Extra Bold"/>
                <a:sym typeface="Rockwell Extra Bold"/>
              </a:defRPr>
            </a:pPr>
            <a:r>
              <a:rPr dirty="0"/>
              <a:t>God, the Son, listens as the one “through whom” we pray (Romans 8:34)</a:t>
            </a:r>
          </a:p>
          <a:p>
            <a:pPr marL="592696" indent="-592696">
              <a:buSzPct val="50000"/>
              <a:buBlip>
                <a:blip r:embed="rId2"/>
              </a:buBlip>
              <a:defRPr>
                <a:latin typeface="Rockwell Extra Bold"/>
                <a:ea typeface="Rockwell Extra Bold"/>
                <a:cs typeface="Rockwell Extra Bold"/>
                <a:sym typeface="Rockwell Extra Bold"/>
              </a:defRPr>
            </a:pPr>
            <a:r>
              <a:rPr dirty="0"/>
              <a:t>God, the Spirit, listens as the  one “with whom” we pray (Romans 8:26)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252C9E2D-BC36-4B66-9F94-999039698328-1287-0000026B65F57D4B.jpeg" descr="252C9E2D-BC36-4B66-9F94-999039698328-1287-0000026B65F57D4B.jpeg"/>
          <p:cNvPicPr>
            <a:picLocks noGrp="1" noChangeAspect="1"/>
          </p:cNvPicPr>
          <p:nvPr>
            <p:ph type="pic" idx="13"/>
          </p:nvPr>
        </p:nvPicPr>
        <p:blipFill>
          <a:blip r:embed="rId2"/>
          <a:srcRect l="17125" r="17125"/>
          <a:stretch>
            <a:fillRect/>
          </a:stretch>
        </p:blipFill>
        <p:spPr>
          <a:xfrm>
            <a:off x="8958006" y="2865999"/>
            <a:ext cx="7112218" cy="6307672"/>
          </a:xfrm>
          <a:prstGeom prst="rect">
            <a:avLst/>
          </a:prstGeom>
          <a:ln w="63500">
            <a:solidFill>
              <a:srgbClr val="FFFFFF"/>
            </a:solidFill>
          </a:ln>
        </p:spPr>
      </p:pic>
      <p:sp>
        <p:nvSpPr>
          <p:cNvPr id="127" name="How to Pra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 w="63500">
            <a:solidFill>
              <a:srgbClr val="AA7942"/>
            </a:solidFill>
          </a:ln>
        </p:spPr>
        <p:txBody>
          <a:bodyPr/>
          <a:lstStyle>
            <a:lvl1pPr>
              <a:defRPr>
                <a:latin typeface="Rockwell Extra Bold"/>
                <a:ea typeface="Rockwell Extra Bold"/>
                <a:cs typeface="Rockwell Extra Bold"/>
                <a:sym typeface="Rockwell Extra Bold"/>
              </a:defRPr>
            </a:lvl1pPr>
          </a:lstStyle>
          <a:p>
            <a:r>
              <a:t>How to Pray</a:t>
            </a:r>
          </a:p>
        </p:txBody>
      </p:sp>
      <p:sp>
        <p:nvSpPr>
          <p:cNvPr id="128" name="Jesus spoke on prayer with His disciples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>
                <a:latin typeface="Rockwell Extra Bold"/>
                <a:ea typeface="Rockwell Extra Bold"/>
                <a:cs typeface="Rockwell Extra Bold"/>
                <a:sym typeface="Rockwell Extra Bold"/>
              </a:defRPr>
            </a:pPr>
            <a:r>
              <a:t>Jesus spoke on prayer with His disciples</a:t>
            </a:r>
          </a:p>
          <a:p>
            <a:pPr marL="0" indent="0">
              <a:buSzTx/>
              <a:buNone/>
              <a:defRPr>
                <a:latin typeface="Rockwell Extra Bold"/>
                <a:ea typeface="Rockwell Extra Bold"/>
                <a:cs typeface="Rockwell Extra Bold"/>
                <a:sym typeface="Rockwell Extra Bold"/>
              </a:defRPr>
            </a:pPr>
            <a:r>
              <a:t>His instruction began with “Our Father”</a:t>
            </a:r>
          </a:p>
          <a:p>
            <a:pPr marL="0" indent="0">
              <a:buSzTx/>
              <a:buNone/>
              <a:defRPr>
                <a:latin typeface="Rockwell Extra Bold"/>
                <a:ea typeface="Rockwell Extra Bold"/>
                <a:cs typeface="Rockwell Extra Bold"/>
                <a:sym typeface="Rockwell Extra Bold"/>
              </a:defRPr>
            </a:pPr>
            <a:r>
              <a:t>Notice the characteristics in His prayer to the disciples in Luke 11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reatness of God “Our Father in Heaven”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ln w="63500">
            <a:solidFill>
              <a:srgbClr val="AA7942"/>
            </a:solidFill>
          </a:ln>
        </p:spPr>
        <p:txBody>
          <a:bodyPr>
            <a:normAutofit lnSpcReduction="10000"/>
          </a:bodyPr>
          <a:lstStyle/>
          <a:p>
            <a:pPr marL="846709" indent="-846709">
              <a:buSzPct val="100000"/>
              <a:buAutoNum type="arabicPeriod"/>
              <a:defRPr>
                <a:latin typeface="Rockwell Extra Bold"/>
                <a:ea typeface="Rockwell Extra Bold"/>
                <a:cs typeface="Rockwell Extra Bold"/>
                <a:sym typeface="Rockwell Extra Bold"/>
              </a:defRPr>
            </a:pPr>
            <a:r>
              <a:rPr dirty="0"/>
              <a:t>Greatness of God “Our Father in Heaven”</a:t>
            </a:r>
          </a:p>
          <a:p>
            <a:pPr marL="846709" indent="-846709">
              <a:buSzPct val="100000"/>
              <a:buAutoNum type="arabicPeriod"/>
              <a:defRPr>
                <a:latin typeface="Rockwell Extra Bold"/>
                <a:ea typeface="Rockwell Extra Bold"/>
                <a:cs typeface="Rockwell Extra Bold"/>
                <a:sym typeface="Rockwell Extra Bold"/>
              </a:defRPr>
            </a:pPr>
            <a:r>
              <a:rPr dirty="0"/>
              <a:t>Glory of God  “Hallowed be Your name”</a:t>
            </a:r>
          </a:p>
          <a:p>
            <a:pPr marL="846709" indent="-846709">
              <a:buSzPct val="100000"/>
              <a:buAutoNum type="arabicPeriod"/>
              <a:defRPr>
                <a:latin typeface="Rockwell Extra Bold"/>
                <a:ea typeface="Rockwell Extra Bold"/>
                <a:cs typeface="Rockwell Extra Bold"/>
                <a:sym typeface="Rockwell Extra Bold"/>
              </a:defRPr>
            </a:pPr>
            <a:r>
              <a:rPr dirty="0"/>
              <a:t>Government of God “Your kingdom come”</a:t>
            </a:r>
          </a:p>
          <a:p>
            <a:pPr marL="846709" indent="-846709">
              <a:buSzPct val="100000"/>
              <a:buAutoNum type="arabicPeriod"/>
              <a:defRPr>
                <a:latin typeface="Rockwell Extra Bold"/>
                <a:ea typeface="Rockwell Extra Bold"/>
                <a:cs typeface="Rockwell Extra Bold"/>
                <a:sym typeface="Rockwell Extra Bold"/>
              </a:defRPr>
            </a:pPr>
            <a:r>
              <a:rPr dirty="0"/>
              <a:t>Gifts of God “Give our daily bread”</a:t>
            </a:r>
          </a:p>
          <a:p>
            <a:pPr marL="846709" indent="-846709">
              <a:buSzPct val="100000"/>
              <a:buAutoNum type="arabicPeriod"/>
              <a:defRPr>
                <a:latin typeface="Rockwell Extra Bold"/>
                <a:ea typeface="Rockwell Extra Bold"/>
                <a:cs typeface="Rockwell Extra Bold"/>
                <a:sym typeface="Rockwell Extra Bold"/>
              </a:defRPr>
            </a:pPr>
            <a:r>
              <a:rPr dirty="0"/>
              <a:t>Grace of God “forgive us our sins”</a:t>
            </a:r>
          </a:p>
          <a:p>
            <a:pPr marL="846709" indent="-846709">
              <a:buSzPct val="100000"/>
              <a:buAutoNum type="arabicPeriod"/>
              <a:defRPr>
                <a:latin typeface="Rockwell Extra Bold"/>
                <a:ea typeface="Rockwell Extra Bold"/>
                <a:cs typeface="Rockwell Extra Bold"/>
                <a:sym typeface="Rockwell Extra Bold"/>
              </a:defRPr>
            </a:pPr>
            <a:r>
              <a:rPr dirty="0"/>
              <a:t>Guidance of God “into temptation”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What to Pra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 w="63500">
            <a:solidFill>
              <a:srgbClr val="AA7942"/>
            </a:solidFill>
          </a:ln>
        </p:spPr>
        <p:txBody>
          <a:bodyPr/>
          <a:lstStyle>
            <a:lvl1pPr>
              <a:defRPr>
                <a:latin typeface="Rockwell Extra Bold"/>
                <a:ea typeface="Rockwell Extra Bold"/>
                <a:cs typeface="Rockwell Extra Bold"/>
                <a:sym typeface="Rockwell Extra Bold"/>
              </a:defRPr>
            </a:lvl1pPr>
          </a:lstStyle>
          <a:p>
            <a:r>
              <a:t>What to Pray</a:t>
            </a:r>
          </a:p>
        </p:txBody>
      </p:sp>
      <p:sp>
        <p:nvSpPr>
          <p:cNvPr id="133" name="The Pharisee’s Prayer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ln w="63500">
            <a:solidFill>
              <a:srgbClr val="AA7942"/>
            </a:solidFill>
          </a:ln>
        </p:spPr>
        <p:txBody>
          <a:bodyPr>
            <a:normAutofit fontScale="77500" lnSpcReduction="20000"/>
          </a:bodyPr>
          <a:lstStyle/>
          <a:p>
            <a:pPr>
              <a:defRPr>
                <a:latin typeface="Rockwell Extra Bold"/>
                <a:ea typeface="Rockwell Extra Bold"/>
                <a:cs typeface="Rockwell Extra Bold"/>
                <a:sym typeface="Rockwell Extra Bold"/>
              </a:defRPr>
            </a:pPr>
            <a:r>
              <a:rPr dirty="0"/>
              <a:t>The </a:t>
            </a:r>
            <a:r>
              <a:rPr u="sng" dirty="0"/>
              <a:t>Pharisee’s Prayer </a:t>
            </a:r>
            <a:r>
              <a:rPr dirty="0"/>
              <a:t> </a:t>
            </a:r>
          </a:p>
          <a:p>
            <a:pPr lvl="3">
              <a:defRPr>
                <a:latin typeface="Rockwell Extra Bold"/>
                <a:ea typeface="Rockwell Extra Bold"/>
                <a:cs typeface="Rockwell Extra Bold"/>
                <a:sym typeface="Rockwell Extra Bold"/>
              </a:defRPr>
            </a:pPr>
            <a:r>
              <a:rPr dirty="0"/>
              <a:t>He showed no dependency on God</a:t>
            </a:r>
          </a:p>
          <a:p>
            <a:pPr lvl="3">
              <a:defRPr>
                <a:latin typeface="Rockwell Extra Bold"/>
                <a:ea typeface="Rockwell Extra Bold"/>
                <a:cs typeface="Rockwell Extra Bold"/>
                <a:sym typeface="Rockwell Extra Bold"/>
              </a:defRPr>
            </a:pPr>
            <a:r>
              <a:rPr dirty="0"/>
              <a:t>He informed God </a:t>
            </a:r>
            <a:r>
              <a:rPr lang="en-US" dirty="0"/>
              <a:t>of </a:t>
            </a:r>
            <a:r>
              <a:rPr dirty="0"/>
              <a:t>his goodness</a:t>
            </a:r>
          </a:p>
          <a:p>
            <a:pPr>
              <a:defRPr>
                <a:latin typeface="Rockwell Extra Bold"/>
                <a:ea typeface="Rockwell Extra Bold"/>
                <a:cs typeface="Rockwell Extra Bold"/>
                <a:sym typeface="Rockwell Extra Bold"/>
              </a:defRPr>
            </a:pPr>
            <a:r>
              <a:rPr dirty="0"/>
              <a:t>The </a:t>
            </a:r>
            <a:r>
              <a:rPr u="sng" dirty="0"/>
              <a:t>Publican’s Prayer</a:t>
            </a:r>
          </a:p>
          <a:p>
            <a:pPr lvl="3">
              <a:defRPr>
                <a:latin typeface="Rockwell Extra Bold"/>
                <a:ea typeface="Rockwell Extra Bold"/>
                <a:cs typeface="Rockwell Extra Bold"/>
                <a:sym typeface="Rockwell Extra Bold"/>
              </a:defRPr>
            </a:pPr>
            <a:r>
              <a:rPr dirty="0"/>
              <a:t>He didn’t soften his words </a:t>
            </a:r>
          </a:p>
          <a:p>
            <a:pPr lvl="3">
              <a:defRPr>
                <a:latin typeface="Rockwell Extra Bold"/>
                <a:ea typeface="Rockwell Extra Bold"/>
                <a:cs typeface="Rockwell Extra Bold"/>
                <a:sym typeface="Rockwell Extra Bold"/>
              </a:defRPr>
            </a:pPr>
            <a:r>
              <a:rPr dirty="0"/>
              <a:t>He was concerned with his relationship with God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When to Pra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 w="63500">
            <a:solidFill>
              <a:srgbClr val="AA7942"/>
            </a:solidFill>
          </a:ln>
        </p:spPr>
        <p:txBody>
          <a:bodyPr/>
          <a:lstStyle>
            <a:lvl1pPr>
              <a:defRPr>
                <a:latin typeface="Rockwell Extra Bold"/>
                <a:ea typeface="Rockwell Extra Bold"/>
                <a:cs typeface="Rockwell Extra Bold"/>
                <a:sym typeface="Rockwell Extra Bold"/>
              </a:defRPr>
            </a:lvl1pPr>
          </a:lstStyle>
          <a:p>
            <a:r>
              <a:t>When to Pray</a:t>
            </a:r>
          </a:p>
        </p:txBody>
      </p:sp>
      <p:sp>
        <p:nvSpPr>
          <p:cNvPr id="136" name="He prayed after His baptism (Luke 3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ln w="63500">
            <a:solidFill>
              <a:srgbClr val="AA7942"/>
            </a:solidFill>
          </a:ln>
        </p:spPr>
        <p:txBody>
          <a:bodyPr>
            <a:normAutofit fontScale="77500" lnSpcReduction="20000"/>
          </a:bodyPr>
          <a:lstStyle/>
          <a:p>
            <a:pPr>
              <a:defRPr>
                <a:latin typeface="Rockwell Extra Bold"/>
                <a:ea typeface="Rockwell Extra Bold"/>
                <a:cs typeface="Rockwell Extra Bold"/>
                <a:sym typeface="Rockwell Extra Bold"/>
              </a:defRPr>
            </a:pPr>
            <a:r>
              <a:rPr dirty="0"/>
              <a:t>He prayed after His baptism (Luke 3)</a:t>
            </a:r>
          </a:p>
          <a:p>
            <a:pPr>
              <a:defRPr>
                <a:latin typeface="Rockwell Extra Bold"/>
                <a:ea typeface="Rockwell Extra Bold"/>
                <a:cs typeface="Rockwell Extra Bold"/>
                <a:sym typeface="Rockwell Extra Bold"/>
              </a:defRPr>
            </a:pPr>
            <a:r>
              <a:rPr dirty="0"/>
              <a:t>He prayed before a difficult decision (Luke 6)</a:t>
            </a:r>
          </a:p>
          <a:p>
            <a:pPr>
              <a:defRPr>
                <a:latin typeface="Rockwell Extra Bold"/>
                <a:ea typeface="Rockwell Extra Bold"/>
                <a:cs typeface="Rockwell Extra Bold"/>
                <a:sym typeface="Rockwell Extra Bold"/>
              </a:defRPr>
            </a:pPr>
            <a:r>
              <a:rPr dirty="0"/>
              <a:t>He prayed after  a long day (Luke 9)</a:t>
            </a:r>
          </a:p>
          <a:p>
            <a:pPr>
              <a:defRPr>
                <a:latin typeface="Rockwell Extra Bold"/>
                <a:ea typeface="Rockwell Extra Bold"/>
                <a:cs typeface="Rockwell Extra Bold"/>
                <a:sym typeface="Rockwell Extra Bold"/>
              </a:defRPr>
            </a:pPr>
            <a:r>
              <a:rPr dirty="0"/>
              <a:t>He prayed when he was burdened (Luke 9)</a:t>
            </a:r>
          </a:p>
          <a:p>
            <a:pPr>
              <a:defRPr>
                <a:latin typeface="Rockwell Extra Bold"/>
                <a:ea typeface="Rockwell Extra Bold"/>
                <a:cs typeface="Rockwell Extra Bold"/>
                <a:sym typeface="Rockwell Extra Bold"/>
              </a:defRPr>
            </a:pPr>
            <a:r>
              <a:rPr dirty="0"/>
              <a:t>He prayed </a:t>
            </a:r>
            <a:r>
              <a:rPr lang="en-US" dirty="0"/>
              <a:t>when he was</a:t>
            </a:r>
            <a:r>
              <a:rPr dirty="0"/>
              <a:t> disappoint</a:t>
            </a:r>
            <a:r>
              <a:rPr lang="en-US" dirty="0"/>
              <a:t>ed</a:t>
            </a:r>
            <a:r>
              <a:rPr dirty="0"/>
              <a:t> (Luke 22)</a:t>
            </a:r>
          </a:p>
          <a:p>
            <a:pPr>
              <a:defRPr>
                <a:latin typeface="Rockwell Extra Bold"/>
                <a:ea typeface="Rockwell Extra Bold"/>
                <a:cs typeface="Rockwell Extra Bold"/>
                <a:sym typeface="Rockwell Extra Bold"/>
              </a:defRPr>
            </a:pPr>
            <a:r>
              <a:rPr dirty="0"/>
              <a:t>He prayed when He was dying (Luke 23)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Lord, teach us to pra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 w="63500">
            <a:solidFill>
              <a:srgbClr val="AA7942"/>
            </a:solidFill>
          </a:ln>
        </p:spPr>
        <p:txBody>
          <a:bodyPr>
            <a:normAutofit fontScale="90000"/>
          </a:bodyPr>
          <a:lstStyle>
            <a:lvl1pPr>
              <a:defRPr>
                <a:latin typeface="Rockwell Extra Bold"/>
                <a:ea typeface="Rockwell Extra Bold"/>
                <a:cs typeface="Rockwell Extra Bold"/>
                <a:sym typeface="Rockwell Extra Bold"/>
              </a:defRPr>
            </a:lvl1pPr>
          </a:lstStyle>
          <a:p>
            <a:r>
              <a:t>Lord, teach us to pray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</Words>
  <Application>Microsoft Office PowerPoint</Application>
  <PresentationFormat>Custom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Helvetica Neue</vt:lpstr>
      <vt:lpstr>Helvetica Neue Light</vt:lpstr>
      <vt:lpstr>Helvetica Neue Medium</vt:lpstr>
      <vt:lpstr>Rockwell Extra Bold</vt:lpstr>
      <vt:lpstr>Black</vt:lpstr>
      <vt:lpstr>PowerPoint Presentation</vt:lpstr>
      <vt:lpstr>How important is prayer?</vt:lpstr>
      <vt:lpstr>PowerPoint Presentation</vt:lpstr>
      <vt:lpstr>How to Pray</vt:lpstr>
      <vt:lpstr>PowerPoint Presentation</vt:lpstr>
      <vt:lpstr>What to Pray</vt:lpstr>
      <vt:lpstr>When to Pray</vt:lpstr>
      <vt:lpstr>Lord, teach us to pray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Heights</dc:creator>
  <cp:lastModifiedBy>Stephen Bishop</cp:lastModifiedBy>
  <cp:revision>1</cp:revision>
  <dcterms:modified xsi:type="dcterms:W3CDTF">2019-08-18T22:19:55Z</dcterms:modified>
</cp:coreProperties>
</file>