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69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-1291579"/>
            <a:ext cx="29260800" cy="19507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921000" y="330200"/>
            <a:ext cx="18542000" cy="9207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8016875" y="-63500"/>
            <a:ext cx="19831050" cy="13220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972675" y="2125132"/>
            <a:ext cx="16402050" cy="10934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290800" y="6870700"/>
            <a:ext cx="8343900" cy="5562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316200" y="952500"/>
            <a:ext cx="8305800" cy="5537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9900" y="-258233"/>
            <a:ext cx="20065999" cy="1337733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CF93EB06-3D62-419D-A586-0B271CE306DA-L0-001.jpeg" descr="CF93EB06-3D62-419D-A586-0B271CE306DA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7824968" y="673099"/>
            <a:ext cx="8737601" cy="8737601"/>
          </a:xfrm>
          <a:prstGeom prst="rect">
            <a:avLst/>
          </a:prstGeom>
          <a:ln w="127000">
            <a:solidFill>
              <a:srgbClr val="96D35F"/>
            </a:solidFill>
          </a:ln>
        </p:spPr>
      </p:pic>
      <p:sp>
        <p:nvSpPr>
          <p:cNvPr id="120" name="BUILDING A BETTER YOU"/>
          <p:cNvSpPr txBox="1">
            <a:spLocks noGrp="1"/>
          </p:cNvSpPr>
          <p:nvPr>
            <p:ph type="title"/>
          </p:nvPr>
        </p:nvSpPr>
        <p:spPr>
          <a:xfrm>
            <a:off x="361591" y="10697071"/>
            <a:ext cx="23114001" cy="2006601"/>
          </a:xfrm>
          <a:prstGeom prst="rect">
            <a:avLst/>
          </a:prstGeom>
          <a:ln w="127000">
            <a:solidFill>
              <a:srgbClr val="96D35F"/>
            </a:solidFill>
          </a:ln>
        </p:spPr>
        <p:txBody>
          <a:bodyPr/>
          <a:lstStyle>
            <a:lvl1pPr>
              <a:defRPr b="1">
                <a:blipFill rotWithShape="1">
                  <a:blip r:embed="rId3"/>
                  <a:srcRect/>
                  <a:tile tx="0" ty="0" sx="100000" sy="100000" flip="none" algn="tl"/>
                </a:blip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>
                <a:blipFill rotWithShape="1">
                  <a:blip r:embed="rId3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3"/>
                  <a:srcRect/>
                  <a:tile tx="0" ty="0" sx="100000" sy="100000" flip="none" algn="tl"/>
                </a:blipFill>
              </a:rPr>
              <a:t>BUILDING A BETTER YOU</a:t>
            </a:r>
          </a:p>
        </p:txBody>
      </p:sp>
      <p:sp>
        <p:nvSpPr>
          <p:cNvPr id="121" name="Text"/>
          <p:cNvSpPr txBox="1"/>
          <p:nvPr/>
        </p:nvSpPr>
        <p:spPr>
          <a:xfrm>
            <a:off x="12210659" y="4888674"/>
            <a:ext cx="220219" cy="56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 </a:t>
            </a:r>
          </a:p>
        </p:txBody>
      </p:sp>
      <p:sp>
        <p:nvSpPr>
          <p:cNvPr id="122" name="Text"/>
          <p:cNvSpPr txBox="1"/>
          <p:nvPr/>
        </p:nvSpPr>
        <p:spPr>
          <a:xfrm>
            <a:off x="5646401" y="5699195"/>
            <a:ext cx="13348735" cy="56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 </a:t>
            </a:r>
          </a:p>
        </p:txBody>
      </p:sp>
      <p:sp>
        <p:nvSpPr>
          <p:cNvPr id="123" name="Text"/>
          <p:cNvSpPr txBox="1"/>
          <p:nvPr/>
        </p:nvSpPr>
        <p:spPr>
          <a:xfrm>
            <a:off x="9307352" y="5015674"/>
            <a:ext cx="1967052" cy="56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an you imagine...?"/>
          <p:cNvSpPr txBox="1">
            <a:spLocks noGrp="1"/>
          </p:cNvSpPr>
          <p:nvPr>
            <p:ph type="title"/>
          </p:nvPr>
        </p:nvSpPr>
        <p:spPr>
          <a:xfrm>
            <a:off x="1778000" y="1845381"/>
            <a:ext cx="20828000" cy="4648201"/>
          </a:xfrm>
          <a:prstGeom prst="rect">
            <a:avLst/>
          </a:prstGeom>
          <a:ln w="127000">
            <a:solidFill>
              <a:srgbClr val="96D35F"/>
            </a:solidFill>
          </a:ln>
        </p:spPr>
        <p:txBody>
          <a:bodyPr/>
          <a:lstStyle>
            <a:lvl1pPr>
              <a:defRPr b="1">
                <a:blipFill rotWithShape="1">
                  <a:blip r:embed="rId2"/>
                  <a:srcRect/>
                  <a:tile tx="0" ty="0" sx="100000" sy="100000" flip="none" algn="tl"/>
                </a:blip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Can you imagine...?</a:t>
            </a:r>
          </a:p>
        </p:txBody>
      </p:sp>
      <p:pic>
        <p:nvPicPr>
          <p:cNvPr id="126" name="2F8B2C53-8E01-4A9C-991A-5D8F4C0B1184-L0-001.png" descr="2F8B2C53-8E01-4A9C-991A-5D8F4C0B1184-L0-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63" y="6768804"/>
            <a:ext cx="3579226" cy="6077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2F8B2C53-8E01-4A9C-991A-5D8F4C0B1184-L0-001.png" descr="2F8B2C53-8E01-4A9C-991A-5D8F4C0B1184-L0-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6444" y="6768804"/>
            <a:ext cx="3579225" cy="6077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2F8B2C53-8E01-4A9C-991A-5D8F4C0B1184-L0-001.png" descr="2F8B2C53-8E01-4A9C-991A-5D8F4C0B1184-L0-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2292" y="6991891"/>
            <a:ext cx="3579226" cy="60771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What happens?"/>
          <p:cNvSpPr txBox="1">
            <a:spLocks noGrp="1"/>
          </p:cNvSpPr>
          <p:nvPr>
            <p:ph type="title"/>
          </p:nvPr>
        </p:nvSpPr>
        <p:spPr>
          <a:xfrm>
            <a:off x="1595727" y="7586963"/>
            <a:ext cx="20828001" cy="4648201"/>
          </a:xfrm>
          <a:prstGeom prst="rect">
            <a:avLst/>
          </a:prstGeom>
          <a:ln w="114300">
            <a:solidFill>
              <a:srgbClr val="96D35F"/>
            </a:solidFill>
          </a:ln>
        </p:spPr>
        <p:txBody>
          <a:bodyPr/>
          <a:lstStyle>
            <a:lvl1pPr>
              <a:defRPr b="1">
                <a:blipFill rotWithShape="1">
                  <a:blip r:embed="rId2"/>
                  <a:srcRect/>
                  <a:tile tx="0" ty="0" sx="100000" sy="100000" flip="none" algn="tl"/>
                </a:blip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What happens?</a:t>
            </a:r>
          </a:p>
        </p:txBody>
      </p:sp>
      <p:pic>
        <p:nvPicPr>
          <p:cNvPr id="131" name="2F8B2C53-8E01-4A9C-991A-5D8F4C0B1184-L0-001.png" descr="2F8B2C53-8E01-4A9C-991A-5D8F4C0B1184-L0-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159" y="1072791"/>
            <a:ext cx="3579226" cy="6077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2F8B2C53-8E01-4A9C-991A-5D8F4C0B1184-L0-001.png" descr="2F8B2C53-8E01-4A9C-991A-5D8F4C0B1184-L0-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56010" y="1255063"/>
            <a:ext cx="3579226" cy="60771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ur influence is embedded in how we think, act, and spea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27000">
            <a:solidFill>
              <a:srgbClr val="96D35F"/>
            </a:solidFill>
          </a:ln>
        </p:spPr>
        <p:txBody>
          <a:bodyPr/>
          <a:lstStyle>
            <a:lvl1pPr defTabSz="487044">
              <a:defRPr sz="6607" b="1">
                <a:blipFill rotWithShape="1">
                  <a:blip r:embed="rId2"/>
                  <a:srcRect/>
                  <a:tile tx="0" ty="0" sx="100000" sy="100000" flip="none" algn="tl"/>
                </a:blip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Our influence is embedded in how we think, act, and speak</a:t>
            </a:r>
          </a:p>
        </p:txBody>
      </p:sp>
      <p:sp>
        <p:nvSpPr>
          <p:cNvPr id="135" name="We weren’t born with this knowledg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127000">
            <a:solidFill>
              <a:srgbClr val="96D35F"/>
            </a:solidFill>
          </a:ln>
        </p:spPr>
        <p:txBody>
          <a:bodyPr/>
          <a:lstStyle/>
          <a:p>
            <a:pPr marL="859895" indent="-859895">
              <a:defRPr sz="6500" b="1"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We weren’t born with this knowledge </a:t>
            </a:r>
          </a:p>
          <a:p>
            <a:pPr marL="859895" indent="-859895">
              <a:defRPr sz="6500" b="1"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It was modeled or we experienced it</a:t>
            </a:r>
          </a:p>
          <a:p>
            <a:pPr marL="859895" indent="-859895">
              <a:defRPr sz="6500" b="1"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No 100% originators </a:t>
            </a:r>
          </a:p>
          <a:p>
            <a:pPr marL="859895" indent="-859895">
              <a:defRPr sz="6500" b="1"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Our lives are a potpourri of what we see, hear, and believe </a:t>
            </a:r>
          </a:p>
        </p:txBody>
      </p:sp>
      <p:pic>
        <p:nvPicPr>
          <p:cNvPr id="136" name="2F8B2C53-8E01-4A9C-991A-5D8F4C0B1184-L0-001.png" descr="2F8B2C53-8E01-4A9C-991A-5D8F4C0B1184-L0-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7252" y="3761309"/>
            <a:ext cx="2454930" cy="41682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Infant Crawling"/>
          <p:cNvSpPr/>
          <p:nvPr/>
        </p:nvSpPr>
        <p:spPr>
          <a:xfrm>
            <a:off x="2028977" y="5210747"/>
            <a:ext cx="2889539" cy="2176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192" extrusionOk="0">
                <a:moveTo>
                  <a:pt x="17338" y="0"/>
                </a:moveTo>
                <a:cubicBezTo>
                  <a:pt x="17184" y="-1"/>
                  <a:pt x="17026" y="7"/>
                  <a:pt x="16863" y="24"/>
                </a:cubicBezTo>
                <a:cubicBezTo>
                  <a:pt x="14606" y="265"/>
                  <a:pt x="14522" y="3352"/>
                  <a:pt x="14539" y="4168"/>
                </a:cubicBezTo>
                <a:cubicBezTo>
                  <a:pt x="14541" y="4260"/>
                  <a:pt x="14481" y="4330"/>
                  <a:pt x="14411" y="4320"/>
                </a:cubicBezTo>
                <a:cubicBezTo>
                  <a:pt x="14232" y="4292"/>
                  <a:pt x="13926" y="4358"/>
                  <a:pt x="13804" y="5056"/>
                </a:cubicBezTo>
                <a:cubicBezTo>
                  <a:pt x="13742" y="5414"/>
                  <a:pt x="13780" y="5842"/>
                  <a:pt x="13857" y="6244"/>
                </a:cubicBezTo>
                <a:cubicBezTo>
                  <a:pt x="13883" y="6381"/>
                  <a:pt x="13856" y="6527"/>
                  <a:pt x="13779" y="6627"/>
                </a:cubicBezTo>
                <a:cubicBezTo>
                  <a:pt x="12987" y="7643"/>
                  <a:pt x="10776" y="8319"/>
                  <a:pt x="8310" y="8841"/>
                </a:cubicBezTo>
                <a:cubicBezTo>
                  <a:pt x="8211" y="8862"/>
                  <a:pt x="8112" y="8810"/>
                  <a:pt x="8054" y="8703"/>
                </a:cubicBezTo>
                <a:cubicBezTo>
                  <a:pt x="7971" y="8549"/>
                  <a:pt x="7886" y="8424"/>
                  <a:pt x="7798" y="8336"/>
                </a:cubicBezTo>
                <a:cubicBezTo>
                  <a:pt x="7727" y="8264"/>
                  <a:pt x="7633" y="8237"/>
                  <a:pt x="7545" y="8261"/>
                </a:cubicBezTo>
                <a:cubicBezTo>
                  <a:pt x="7040" y="8396"/>
                  <a:pt x="6790" y="8497"/>
                  <a:pt x="6586" y="8791"/>
                </a:cubicBezTo>
                <a:cubicBezTo>
                  <a:pt x="6506" y="8905"/>
                  <a:pt x="6372" y="8930"/>
                  <a:pt x="6258" y="8890"/>
                </a:cubicBezTo>
                <a:cubicBezTo>
                  <a:pt x="6044" y="8815"/>
                  <a:pt x="5602" y="8774"/>
                  <a:pt x="4759" y="9083"/>
                </a:cubicBezTo>
                <a:cubicBezTo>
                  <a:pt x="3289" y="9623"/>
                  <a:pt x="1479" y="12638"/>
                  <a:pt x="3692" y="17008"/>
                </a:cubicBezTo>
                <a:cubicBezTo>
                  <a:pt x="3742" y="17106"/>
                  <a:pt x="3660" y="17226"/>
                  <a:pt x="3580" y="17173"/>
                </a:cubicBezTo>
                <a:cubicBezTo>
                  <a:pt x="3480" y="17107"/>
                  <a:pt x="3373" y="17049"/>
                  <a:pt x="3248" y="17008"/>
                </a:cubicBezTo>
                <a:cubicBezTo>
                  <a:pt x="2672" y="16817"/>
                  <a:pt x="2147" y="17532"/>
                  <a:pt x="2066" y="18125"/>
                </a:cubicBezTo>
                <a:cubicBezTo>
                  <a:pt x="1985" y="18717"/>
                  <a:pt x="1466" y="19287"/>
                  <a:pt x="1030" y="19447"/>
                </a:cubicBezTo>
                <a:cubicBezTo>
                  <a:pt x="745" y="19551"/>
                  <a:pt x="601" y="19831"/>
                  <a:pt x="536" y="20012"/>
                </a:cubicBezTo>
                <a:cubicBezTo>
                  <a:pt x="504" y="20099"/>
                  <a:pt x="434" y="20154"/>
                  <a:pt x="361" y="20146"/>
                </a:cubicBezTo>
                <a:cubicBezTo>
                  <a:pt x="216" y="20131"/>
                  <a:pt x="0" y="20176"/>
                  <a:pt x="0" y="20586"/>
                </a:cubicBezTo>
                <a:cubicBezTo>
                  <a:pt x="0" y="21201"/>
                  <a:pt x="1520" y="21134"/>
                  <a:pt x="2353" y="21134"/>
                </a:cubicBezTo>
                <a:cubicBezTo>
                  <a:pt x="3186" y="21134"/>
                  <a:pt x="3178" y="20359"/>
                  <a:pt x="3531" y="20359"/>
                </a:cubicBezTo>
                <a:cubicBezTo>
                  <a:pt x="3884" y="20359"/>
                  <a:pt x="4908" y="21156"/>
                  <a:pt x="5956" y="21156"/>
                </a:cubicBezTo>
                <a:cubicBezTo>
                  <a:pt x="7004" y="21156"/>
                  <a:pt x="5747" y="21156"/>
                  <a:pt x="9170" y="21156"/>
                </a:cubicBezTo>
                <a:cubicBezTo>
                  <a:pt x="10984" y="21156"/>
                  <a:pt x="10988" y="19548"/>
                  <a:pt x="10592" y="18037"/>
                </a:cubicBezTo>
                <a:cubicBezTo>
                  <a:pt x="10553" y="17888"/>
                  <a:pt x="10642" y="17734"/>
                  <a:pt x="10762" y="17742"/>
                </a:cubicBezTo>
                <a:cubicBezTo>
                  <a:pt x="11100" y="17764"/>
                  <a:pt x="11458" y="17753"/>
                  <a:pt x="11826" y="17689"/>
                </a:cubicBezTo>
                <a:cubicBezTo>
                  <a:pt x="11915" y="17674"/>
                  <a:pt x="11999" y="17751"/>
                  <a:pt x="12016" y="17868"/>
                </a:cubicBezTo>
                <a:cubicBezTo>
                  <a:pt x="12285" y="19718"/>
                  <a:pt x="13061" y="21599"/>
                  <a:pt x="14512" y="21048"/>
                </a:cubicBezTo>
                <a:cubicBezTo>
                  <a:pt x="15083" y="21296"/>
                  <a:pt x="15499" y="21198"/>
                  <a:pt x="15749" y="20949"/>
                </a:cubicBezTo>
                <a:cubicBezTo>
                  <a:pt x="16298" y="21270"/>
                  <a:pt x="16674" y="20792"/>
                  <a:pt x="16356" y="20439"/>
                </a:cubicBezTo>
                <a:cubicBezTo>
                  <a:pt x="16054" y="20103"/>
                  <a:pt x="15486" y="19298"/>
                  <a:pt x="14573" y="19299"/>
                </a:cubicBezTo>
                <a:cubicBezTo>
                  <a:pt x="14475" y="19299"/>
                  <a:pt x="14390" y="19209"/>
                  <a:pt x="14371" y="19084"/>
                </a:cubicBezTo>
                <a:cubicBezTo>
                  <a:pt x="14277" y="18494"/>
                  <a:pt x="14527" y="17143"/>
                  <a:pt x="14662" y="15972"/>
                </a:cubicBezTo>
                <a:cubicBezTo>
                  <a:pt x="14676" y="15852"/>
                  <a:pt x="14715" y="15741"/>
                  <a:pt x="14777" y="15651"/>
                </a:cubicBezTo>
                <a:cubicBezTo>
                  <a:pt x="15000" y="15325"/>
                  <a:pt x="15213" y="14954"/>
                  <a:pt x="15412" y="14529"/>
                </a:cubicBezTo>
                <a:cubicBezTo>
                  <a:pt x="15469" y="14408"/>
                  <a:pt x="15604" y="14409"/>
                  <a:pt x="15656" y="14533"/>
                </a:cubicBezTo>
                <a:cubicBezTo>
                  <a:pt x="15799" y="14870"/>
                  <a:pt x="15975" y="15184"/>
                  <a:pt x="16192" y="15439"/>
                </a:cubicBezTo>
                <a:cubicBezTo>
                  <a:pt x="16266" y="15526"/>
                  <a:pt x="16318" y="15639"/>
                  <a:pt x="16337" y="15765"/>
                </a:cubicBezTo>
                <a:cubicBezTo>
                  <a:pt x="16585" y="17373"/>
                  <a:pt x="18080" y="20842"/>
                  <a:pt x="19101" y="20942"/>
                </a:cubicBezTo>
                <a:cubicBezTo>
                  <a:pt x="20107" y="20917"/>
                  <a:pt x="20135" y="21172"/>
                  <a:pt x="20508" y="21173"/>
                </a:cubicBezTo>
                <a:cubicBezTo>
                  <a:pt x="20743" y="21174"/>
                  <a:pt x="20862" y="20793"/>
                  <a:pt x="20628" y="20540"/>
                </a:cubicBezTo>
                <a:cubicBezTo>
                  <a:pt x="20609" y="20519"/>
                  <a:pt x="20620" y="20478"/>
                  <a:pt x="20645" y="20478"/>
                </a:cubicBezTo>
                <a:cubicBezTo>
                  <a:pt x="20759" y="20479"/>
                  <a:pt x="20848" y="20482"/>
                  <a:pt x="20899" y="20485"/>
                </a:cubicBezTo>
                <a:cubicBezTo>
                  <a:pt x="20930" y="20486"/>
                  <a:pt x="20958" y="20504"/>
                  <a:pt x="20977" y="20535"/>
                </a:cubicBezTo>
                <a:cubicBezTo>
                  <a:pt x="21021" y="20606"/>
                  <a:pt x="21114" y="20741"/>
                  <a:pt x="21241" y="20815"/>
                </a:cubicBezTo>
                <a:cubicBezTo>
                  <a:pt x="21415" y="20916"/>
                  <a:pt x="21600" y="20710"/>
                  <a:pt x="21553" y="20469"/>
                </a:cubicBezTo>
                <a:cubicBezTo>
                  <a:pt x="21517" y="20281"/>
                  <a:pt x="21459" y="20059"/>
                  <a:pt x="21408" y="19878"/>
                </a:cubicBezTo>
                <a:cubicBezTo>
                  <a:pt x="21348" y="19662"/>
                  <a:pt x="21223" y="19489"/>
                  <a:pt x="21061" y="19398"/>
                </a:cubicBezTo>
                <a:cubicBezTo>
                  <a:pt x="20606" y="19143"/>
                  <a:pt x="20185" y="18944"/>
                  <a:pt x="19469" y="18789"/>
                </a:cubicBezTo>
                <a:cubicBezTo>
                  <a:pt x="19345" y="18762"/>
                  <a:pt x="19240" y="18647"/>
                  <a:pt x="19204" y="18490"/>
                </a:cubicBezTo>
                <a:cubicBezTo>
                  <a:pt x="19002" y="17615"/>
                  <a:pt x="19276" y="15944"/>
                  <a:pt x="18469" y="14355"/>
                </a:cubicBezTo>
                <a:cubicBezTo>
                  <a:pt x="18330" y="13193"/>
                  <a:pt x="18240" y="12130"/>
                  <a:pt x="17985" y="11219"/>
                </a:cubicBezTo>
                <a:cubicBezTo>
                  <a:pt x="17946" y="11077"/>
                  <a:pt x="18017" y="10926"/>
                  <a:pt x="18132" y="10909"/>
                </a:cubicBezTo>
                <a:cubicBezTo>
                  <a:pt x="19469" y="10712"/>
                  <a:pt x="20004" y="9093"/>
                  <a:pt x="20031" y="8149"/>
                </a:cubicBezTo>
                <a:cubicBezTo>
                  <a:pt x="20067" y="6948"/>
                  <a:pt x="21518" y="5148"/>
                  <a:pt x="21235" y="3532"/>
                </a:cubicBezTo>
                <a:cubicBezTo>
                  <a:pt x="20969" y="2017"/>
                  <a:pt x="19647" y="16"/>
                  <a:pt x="17338" y="0"/>
                </a:cubicBezTo>
                <a:close/>
              </a:path>
            </a:pathLst>
          </a:custGeom>
          <a:solidFill>
            <a:schemeClr val="accent4"/>
          </a:solidFill>
          <a:ln w="76200">
            <a:solidFill>
              <a:srgbClr val="96D3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9" name="Child at Play"/>
          <p:cNvSpPr/>
          <p:nvPr/>
        </p:nvSpPr>
        <p:spPr>
          <a:xfrm>
            <a:off x="10139278" y="3890670"/>
            <a:ext cx="2708583" cy="3674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580" extrusionOk="0">
                <a:moveTo>
                  <a:pt x="12654" y="1"/>
                </a:moveTo>
                <a:cubicBezTo>
                  <a:pt x="12170" y="-5"/>
                  <a:pt x="12012" y="52"/>
                  <a:pt x="12012" y="52"/>
                </a:cubicBezTo>
                <a:lnTo>
                  <a:pt x="11943" y="80"/>
                </a:lnTo>
                <a:cubicBezTo>
                  <a:pt x="11837" y="63"/>
                  <a:pt x="11641" y="46"/>
                  <a:pt x="11256" y="141"/>
                </a:cubicBezTo>
                <a:cubicBezTo>
                  <a:pt x="10863" y="259"/>
                  <a:pt x="9776" y="725"/>
                  <a:pt x="10033" y="2169"/>
                </a:cubicBezTo>
                <a:cubicBezTo>
                  <a:pt x="10162" y="2894"/>
                  <a:pt x="10621" y="3103"/>
                  <a:pt x="11074" y="3479"/>
                </a:cubicBezTo>
                <a:cubicBezTo>
                  <a:pt x="11278" y="3648"/>
                  <a:pt x="11369" y="3856"/>
                  <a:pt x="11369" y="3901"/>
                </a:cubicBezTo>
                <a:cubicBezTo>
                  <a:pt x="11362" y="4080"/>
                  <a:pt x="11332" y="4188"/>
                  <a:pt x="11294" y="4261"/>
                </a:cubicBezTo>
                <a:cubicBezTo>
                  <a:pt x="11165" y="4244"/>
                  <a:pt x="11082" y="4192"/>
                  <a:pt x="10923" y="4271"/>
                </a:cubicBezTo>
                <a:cubicBezTo>
                  <a:pt x="10908" y="4277"/>
                  <a:pt x="10856" y="4322"/>
                  <a:pt x="10803" y="4373"/>
                </a:cubicBezTo>
                <a:cubicBezTo>
                  <a:pt x="10621" y="4435"/>
                  <a:pt x="8906" y="5227"/>
                  <a:pt x="7290" y="6503"/>
                </a:cubicBezTo>
                <a:cubicBezTo>
                  <a:pt x="7282" y="6509"/>
                  <a:pt x="7282" y="6508"/>
                  <a:pt x="7282" y="6513"/>
                </a:cubicBezTo>
                <a:cubicBezTo>
                  <a:pt x="7260" y="6525"/>
                  <a:pt x="7245" y="6541"/>
                  <a:pt x="7245" y="6547"/>
                </a:cubicBezTo>
                <a:cubicBezTo>
                  <a:pt x="7177" y="6609"/>
                  <a:pt x="6503" y="7013"/>
                  <a:pt x="6466" y="7249"/>
                </a:cubicBezTo>
                <a:cubicBezTo>
                  <a:pt x="6435" y="7485"/>
                  <a:pt x="6595" y="8176"/>
                  <a:pt x="6791" y="8794"/>
                </a:cubicBezTo>
                <a:cubicBezTo>
                  <a:pt x="7026" y="9519"/>
                  <a:pt x="7463" y="10352"/>
                  <a:pt x="7441" y="10610"/>
                </a:cubicBezTo>
                <a:cubicBezTo>
                  <a:pt x="7433" y="10683"/>
                  <a:pt x="7312" y="10986"/>
                  <a:pt x="7372" y="11126"/>
                </a:cubicBezTo>
                <a:cubicBezTo>
                  <a:pt x="7486" y="11385"/>
                  <a:pt x="7843" y="11492"/>
                  <a:pt x="7835" y="11627"/>
                </a:cubicBezTo>
                <a:cubicBezTo>
                  <a:pt x="7820" y="11818"/>
                  <a:pt x="7901" y="11914"/>
                  <a:pt x="8014" y="11959"/>
                </a:cubicBezTo>
                <a:cubicBezTo>
                  <a:pt x="8007" y="12195"/>
                  <a:pt x="8007" y="12391"/>
                  <a:pt x="8007" y="12470"/>
                </a:cubicBezTo>
                <a:cubicBezTo>
                  <a:pt x="8015" y="12565"/>
                  <a:pt x="8037" y="13133"/>
                  <a:pt x="8014" y="13228"/>
                </a:cubicBezTo>
                <a:cubicBezTo>
                  <a:pt x="7818" y="14251"/>
                  <a:pt x="7221" y="14958"/>
                  <a:pt x="7183" y="15009"/>
                </a:cubicBezTo>
                <a:cubicBezTo>
                  <a:pt x="7146" y="15059"/>
                  <a:pt x="7078" y="15168"/>
                  <a:pt x="7101" y="15212"/>
                </a:cubicBezTo>
                <a:cubicBezTo>
                  <a:pt x="7154" y="15308"/>
                  <a:pt x="7327" y="15381"/>
                  <a:pt x="7478" y="15465"/>
                </a:cubicBezTo>
                <a:cubicBezTo>
                  <a:pt x="7539" y="15499"/>
                  <a:pt x="7646" y="15550"/>
                  <a:pt x="7766" y="15606"/>
                </a:cubicBezTo>
                <a:lnTo>
                  <a:pt x="7743" y="15667"/>
                </a:lnTo>
                <a:cubicBezTo>
                  <a:pt x="7728" y="15701"/>
                  <a:pt x="7691" y="15728"/>
                  <a:pt x="7646" y="15734"/>
                </a:cubicBezTo>
                <a:cubicBezTo>
                  <a:pt x="7072" y="15796"/>
                  <a:pt x="6535" y="15835"/>
                  <a:pt x="5833" y="16020"/>
                </a:cubicBezTo>
                <a:cubicBezTo>
                  <a:pt x="4548" y="16363"/>
                  <a:pt x="3966" y="16757"/>
                  <a:pt x="2629" y="17077"/>
                </a:cubicBezTo>
                <a:cubicBezTo>
                  <a:pt x="2606" y="17066"/>
                  <a:pt x="2584" y="17055"/>
                  <a:pt x="2553" y="17044"/>
                </a:cubicBezTo>
                <a:cubicBezTo>
                  <a:pt x="2508" y="17033"/>
                  <a:pt x="2440" y="17044"/>
                  <a:pt x="2440" y="17044"/>
                </a:cubicBezTo>
                <a:cubicBezTo>
                  <a:pt x="2228" y="16903"/>
                  <a:pt x="2161" y="16881"/>
                  <a:pt x="1829" y="16824"/>
                </a:cubicBezTo>
                <a:cubicBezTo>
                  <a:pt x="1564" y="16785"/>
                  <a:pt x="1283" y="16824"/>
                  <a:pt x="1283" y="16824"/>
                </a:cubicBezTo>
                <a:cubicBezTo>
                  <a:pt x="1124" y="16785"/>
                  <a:pt x="1005" y="16752"/>
                  <a:pt x="853" y="16791"/>
                </a:cubicBezTo>
                <a:cubicBezTo>
                  <a:pt x="612" y="16864"/>
                  <a:pt x="557" y="16942"/>
                  <a:pt x="497" y="17077"/>
                </a:cubicBezTo>
                <a:lnTo>
                  <a:pt x="317" y="17453"/>
                </a:lnTo>
                <a:cubicBezTo>
                  <a:pt x="257" y="17588"/>
                  <a:pt x="263" y="17728"/>
                  <a:pt x="339" y="17846"/>
                </a:cubicBezTo>
                <a:cubicBezTo>
                  <a:pt x="392" y="17964"/>
                  <a:pt x="437" y="18112"/>
                  <a:pt x="369" y="18303"/>
                </a:cubicBezTo>
                <a:cubicBezTo>
                  <a:pt x="301" y="18500"/>
                  <a:pt x="150" y="18442"/>
                  <a:pt x="29" y="18881"/>
                </a:cubicBezTo>
                <a:cubicBezTo>
                  <a:pt x="-99" y="19319"/>
                  <a:pt x="233" y="20005"/>
                  <a:pt x="263" y="20083"/>
                </a:cubicBezTo>
                <a:cubicBezTo>
                  <a:pt x="301" y="20162"/>
                  <a:pt x="565" y="20382"/>
                  <a:pt x="905" y="20270"/>
                </a:cubicBezTo>
                <a:cubicBezTo>
                  <a:pt x="1238" y="20157"/>
                  <a:pt x="1133" y="19785"/>
                  <a:pt x="1269" y="19476"/>
                </a:cubicBezTo>
                <a:cubicBezTo>
                  <a:pt x="1405" y="19167"/>
                  <a:pt x="1608" y="19060"/>
                  <a:pt x="1699" y="18853"/>
                </a:cubicBezTo>
                <a:cubicBezTo>
                  <a:pt x="1827" y="18577"/>
                  <a:pt x="2727" y="18365"/>
                  <a:pt x="2818" y="18106"/>
                </a:cubicBezTo>
                <a:cubicBezTo>
                  <a:pt x="3717" y="17898"/>
                  <a:pt x="5400" y="17678"/>
                  <a:pt x="6126" y="17537"/>
                </a:cubicBezTo>
                <a:cubicBezTo>
                  <a:pt x="6904" y="17391"/>
                  <a:pt x="8808" y="17016"/>
                  <a:pt x="8808" y="17016"/>
                </a:cubicBezTo>
                <a:cubicBezTo>
                  <a:pt x="8921" y="16993"/>
                  <a:pt x="9029" y="16954"/>
                  <a:pt x="9119" y="16909"/>
                </a:cubicBezTo>
                <a:cubicBezTo>
                  <a:pt x="9263" y="16841"/>
                  <a:pt x="9459" y="16628"/>
                  <a:pt x="9466" y="16622"/>
                </a:cubicBezTo>
                <a:lnTo>
                  <a:pt x="9752" y="16319"/>
                </a:lnTo>
                <a:cubicBezTo>
                  <a:pt x="9858" y="16347"/>
                  <a:pt x="10192" y="16240"/>
                  <a:pt x="10260" y="16155"/>
                </a:cubicBezTo>
                <a:cubicBezTo>
                  <a:pt x="10592" y="15734"/>
                  <a:pt x="11468" y="14549"/>
                  <a:pt x="11521" y="14487"/>
                </a:cubicBezTo>
                <a:cubicBezTo>
                  <a:pt x="11573" y="14431"/>
                  <a:pt x="11642" y="14357"/>
                  <a:pt x="11740" y="14419"/>
                </a:cubicBezTo>
                <a:cubicBezTo>
                  <a:pt x="11793" y="14452"/>
                  <a:pt x="12141" y="14712"/>
                  <a:pt x="12715" y="15162"/>
                </a:cubicBezTo>
                <a:cubicBezTo>
                  <a:pt x="13463" y="15752"/>
                  <a:pt x="14006" y="15959"/>
                  <a:pt x="14059" y="15982"/>
                </a:cubicBezTo>
                <a:cubicBezTo>
                  <a:pt x="14263" y="16060"/>
                  <a:pt x="14702" y="15505"/>
                  <a:pt x="14831" y="15353"/>
                </a:cubicBezTo>
                <a:lnTo>
                  <a:pt x="14861" y="15363"/>
                </a:lnTo>
                <a:cubicBezTo>
                  <a:pt x="14907" y="15380"/>
                  <a:pt x="14928" y="15419"/>
                  <a:pt x="14920" y="15453"/>
                </a:cubicBezTo>
                <a:cubicBezTo>
                  <a:pt x="14822" y="15846"/>
                  <a:pt x="14823" y="16437"/>
                  <a:pt x="15020" y="17039"/>
                </a:cubicBezTo>
                <a:cubicBezTo>
                  <a:pt x="15352" y="18033"/>
                  <a:pt x="16053" y="18713"/>
                  <a:pt x="16212" y="18921"/>
                </a:cubicBezTo>
                <a:cubicBezTo>
                  <a:pt x="16439" y="19213"/>
                  <a:pt x="16568" y="19657"/>
                  <a:pt x="16568" y="19657"/>
                </a:cubicBezTo>
                <a:cubicBezTo>
                  <a:pt x="16629" y="19859"/>
                  <a:pt x="16651" y="19982"/>
                  <a:pt x="16651" y="19971"/>
                </a:cubicBezTo>
                <a:cubicBezTo>
                  <a:pt x="16659" y="19982"/>
                  <a:pt x="16658" y="20006"/>
                  <a:pt x="16665" y="20017"/>
                </a:cubicBezTo>
                <a:cubicBezTo>
                  <a:pt x="16665" y="20028"/>
                  <a:pt x="16650" y="20028"/>
                  <a:pt x="16627" y="20050"/>
                </a:cubicBezTo>
                <a:cubicBezTo>
                  <a:pt x="16582" y="20078"/>
                  <a:pt x="16590" y="20111"/>
                  <a:pt x="16620" y="20178"/>
                </a:cubicBezTo>
                <a:cubicBezTo>
                  <a:pt x="16628" y="20190"/>
                  <a:pt x="16599" y="20207"/>
                  <a:pt x="16561" y="20280"/>
                </a:cubicBezTo>
                <a:cubicBezTo>
                  <a:pt x="16523" y="20353"/>
                  <a:pt x="16561" y="20668"/>
                  <a:pt x="16599" y="20809"/>
                </a:cubicBezTo>
                <a:cubicBezTo>
                  <a:pt x="16637" y="20932"/>
                  <a:pt x="16778" y="21134"/>
                  <a:pt x="16816" y="21184"/>
                </a:cubicBezTo>
                <a:cubicBezTo>
                  <a:pt x="16824" y="21190"/>
                  <a:pt x="16826" y="21202"/>
                  <a:pt x="16826" y="21207"/>
                </a:cubicBezTo>
                <a:cubicBezTo>
                  <a:pt x="16856" y="21331"/>
                  <a:pt x="16901" y="21437"/>
                  <a:pt x="17015" y="21499"/>
                </a:cubicBezTo>
                <a:cubicBezTo>
                  <a:pt x="17135" y="21566"/>
                  <a:pt x="17354" y="21595"/>
                  <a:pt x="17551" y="21573"/>
                </a:cubicBezTo>
                <a:lnTo>
                  <a:pt x="18025" y="21499"/>
                </a:lnTo>
                <a:cubicBezTo>
                  <a:pt x="18222" y="21471"/>
                  <a:pt x="18389" y="21386"/>
                  <a:pt x="18495" y="21274"/>
                </a:cubicBezTo>
                <a:cubicBezTo>
                  <a:pt x="18616" y="21178"/>
                  <a:pt x="18766" y="21066"/>
                  <a:pt x="19038" y="21016"/>
                </a:cubicBezTo>
                <a:cubicBezTo>
                  <a:pt x="19310" y="20960"/>
                  <a:pt x="19326" y="21090"/>
                  <a:pt x="19930" y="20944"/>
                </a:cubicBezTo>
                <a:cubicBezTo>
                  <a:pt x="20535" y="20798"/>
                  <a:pt x="21198" y="20219"/>
                  <a:pt x="21274" y="20157"/>
                </a:cubicBezTo>
                <a:cubicBezTo>
                  <a:pt x="21372" y="20118"/>
                  <a:pt x="21501" y="19820"/>
                  <a:pt x="21191" y="19652"/>
                </a:cubicBezTo>
                <a:cubicBezTo>
                  <a:pt x="20874" y="19483"/>
                  <a:pt x="20481" y="19747"/>
                  <a:pt x="20027" y="19820"/>
                </a:cubicBezTo>
                <a:cubicBezTo>
                  <a:pt x="19581" y="19888"/>
                  <a:pt x="19302" y="19781"/>
                  <a:pt x="19000" y="19764"/>
                </a:cubicBezTo>
                <a:cubicBezTo>
                  <a:pt x="18698" y="19753"/>
                  <a:pt x="18284" y="19567"/>
                  <a:pt x="18186" y="19539"/>
                </a:cubicBezTo>
                <a:cubicBezTo>
                  <a:pt x="18163" y="19528"/>
                  <a:pt x="18133" y="19527"/>
                  <a:pt x="18110" y="19527"/>
                </a:cubicBezTo>
                <a:cubicBezTo>
                  <a:pt x="18050" y="19527"/>
                  <a:pt x="18002" y="19499"/>
                  <a:pt x="17987" y="19460"/>
                </a:cubicBezTo>
                <a:cubicBezTo>
                  <a:pt x="17882" y="19067"/>
                  <a:pt x="17452" y="17460"/>
                  <a:pt x="17362" y="17156"/>
                </a:cubicBezTo>
                <a:cubicBezTo>
                  <a:pt x="17127" y="16386"/>
                  <a:pt x="16704" y="15514"/>
                  <a:pt x="16689" y="15430"/>
                </a:cubicBezTo>
                <a:cubicBezTo>
                  <a:pt x="16659" y="15262"/>
                  <a:pt x="16710" y="15077"/>
                  <a:pt x="16703" y="14881"/>
                </a:cubicBezTo>
                <a:cubicBezTo>
                  <a:pt x="16695" y="14813"/>
                  <a:pt x="16667" y="14521"/>
                  <a:pt x="16455" y="14370"/>
                </a:cubicBezTo>
                <a:lnTo>
                  <a:pt x="16349" y="14278"/>
                </a:lnTo>
                <a:cubicBezTo>
                  <a:pt x="16364" y="14233"/>
                  <a:pt x="16122" y="13919"/>
                  <a:pt x="16084" y="13880"/>
                </a:cubicBezTo>
                <a:cubicBezTo>
                  <a:pt x="15722" y="13526"/>
                  <a:pt x="15215" y="13094"/>
                  <a:pt x="14580" y="12600"/>
                </a:cubicBezTo>
                <a:cubicBezTo>
                  <a:pt x="14074" y="12206"/>
                  <a:pt x="13614" y="11885"/>
                  <a:pt x="13282" y="11660"/>
                </a:cubicBezTo>
                <a:cubicBezTo>
                  <a:pt x="13357" y="11632"/>
                  <a:pt x="13991" y="11515"/>
                  <a:pt x="14014" y="11425"/>
                </a:cubicBezTo>
                <a:cubicBezTo>
                  <a:pt x="14014" y="11425"/>
                  <a:pt x="14014" y="11199"/>
                  <a:pt x="14044" y="10227"/>
                </a:cubicBezTo>
                <a:cubicBezTo>
                  <a:pt x="14082" y="8974"/>
                  <a:pt x="14233" y="8575"/>
                  <a:pt x="14233" y="8575"/>
                </a:cubicBezTo>
                <a:cubicBezTo>
                  <a:pt x="14256" y="8496"/>
                  <a:pt x="14400" y="8481"/>
                  <a:pt x="14453" y="8554"/>
                </a:cubicBezTo>
                <a:lnTo>
                  <a:pt x="14543" y="8687"/>
                </a:lnTo>
                <a:cubicBezTo>
                  <a:pt x="14573" y="8732"/>
                  <a:pt x="14618" y="8778"/>
                  <a:pt x="14663" y="8812"/>
                </a:cubicBezTo>
                <a:cubicBezTo>
                  <a:pt x="14671" y="8818"/>
                  <a:pt x="14679" y="8829"/>
                  <a:pt x="14687" y="8840"/>
                </a:cubicBezTo>
                <a:cubicBezTo>
                  <a:pt x="14785" y="9026"/>
                  <a:pt x="15102" y="9121"/>
                  <a:pt x="15411" y="9065"/>
                </a:cubicBezTo>
                <a:cubicBezTo>
                  <a:pt x="15411" y="9065"/>
                  <a:pt x="16417" y="8930"/>
                  <a:pt x="17211" y="8789"/>
                </a:cubicBezTo>
                <a:cubicBezTo>
                  <a:pt x="17755" y="8694"/>
                  <a:pt x="18941" y="8418"/>
                  <a:pt x="19175" y="8368"/>
                </a:cubicBezTo>
                <a:cubicBezTo>
                  <a:pt x="19296" y="8323"/>
                  <a:pt x="19461" y="8345"/>
                  <a:pt x="19491" y="8345"/>
                </a:cubicBezTo>
                <a:cubicBezTo>
                  <a:pt x="19665" y="8345"/>
                  <a:pt x="19878" y="8316"/>
                  <a:pt x="19999" y="8294"/>
                </a:cubicBezTo>
                <a:cubicBezTo>
                  <a:pt x="19999" y="8294"/>
                  <a:pt x="20383" y="8205"/>
                  <a:pt x="20473" y="8171"/>
                </a:cubicBezTo>
                <a:cubicBezTo>
                  <a:pt x="20829" y="8076"/>
                  <a:pt x="20693" y="7857"/>
                  <a:pt x="20700" y="7655"/>
                </a:cubicBezTo>
                <a:cubicBezTo>
                  <a:pt x="20708" y="7458"/>
                  <a:pt x="20669" y="7300"/>
                  <a:pt x="20669" y="7300"/>
                </a:cubicBezTo>
                <a:cubicBezTo>
                  <a:pt x="20669" y="7300"/>
                  <a:pt x="20730" y="7137"/>
                  <a:pt x="20625" y="7047"/>
                </a:cubicBezTo>
                <a:cubicBezTo>
                  <a:pt x="20511" y="6952"/>
                  <a:pt x="19998" y="7081"/>
                  <a:pt x="19635" y="7126"/>
                </a:cubicBezTo>
                <a:cubicBezTo>
                  <a:pt x="19605" y="7138"/>
                  <a:pt x="19508" y="7160"/>
                  <a:pt x="19470" y="7160"/>
                </a:cubicBezTo>
                <a:cubicBezTo>
                  <a:pt x="19311" y="7154"/>
                  <a:pt x="19190" y="7170"/>
                  <a:pt x="19144" y="7254"/>
                </a:cubicBezTo>
                <a:cubicBezTo>
                  <a:pt x="19061" y="7316"/>
                  <a:pt x="19015" y="7575"/>
                  <a:pt x="18962" y="7620"/>
                </a:cubicBezTo>
                <a:cubicBezTo>
                  <a:pt x="18864" y="7743"/>
                  <a:pt x="18329" y="7728"/>
                  <a:pt x="17022" y="7801"/>
                </a:cubicBezTo>
                <a:cubicBezTo>
                  <a:pt x="16531" y="7823"/>
                  <a:pt x="16063" y="7834"/>
                  <a:pt x="15881" y="7839"/>
                </a:cubicBezTo>
                <a:cubicBezTo>
                  <a:pt x="15836" y="7839"/>
                  <a:pt x="15791" y="7823"/>
                  <a:pt x="15768" y="7795"/>
                </a:cubicBezTo>
                <a:lnTo>
                  <a:pt x="15397" y="7261"/>
                </a:lnTo>
                <a:cubicBezTo>
                  <a:pt x="15337" y="7132"/>
                  <a:pt x="15313" y="6907"/>
                  <a:pt x="14927" y="6222"/>
                </a:cubicBezTo>
                <a:cubicBezTo>
                  <a:pt x="14897" y="6177"/>
                  <a:pt x="14528" y="5181"/>
                  <a:pt x="14415" y="5030"/>
                </a:cubicBezTo>
                <a:cubicBezTo>
                  <a:pt x="14370" y="4973"/>
                  <a:pt x="14362" y="4883"/>
                  <a:pt x="14113" y="4726"/>
                </a:cubicBezTo>
                <a:cubicBezTo>
                  <a:pt x="13947" y="4625"/>
                  <a:pt x="13598" y="4608"/>
                  <a:pt x="13379" y="4614"/>
                </a:cubicBezTo>
                <a:cubicBezTo>
                  <a:pt x="13348" y="4546"/>
                  <a:pt x="13343" y="4469"/>
                  <a:pt x="13388" y="4424"/>
                </a:cubicBezTo>
                <a:cubicBezTo>
                  <a:pt x="13464" y="4345"/>
                  <a:pt x="13667" y="4389"/>
                  <a:pt x="13931" y="4417"/>
                </a:cubicBezTo>
                <a:cubicBezTo>
                  <a:pt x="14075" y="4434"/>
                  <a:pt x="14474" y="4452"/>
                  <a:pt x="14587" y="4429"/>
                </a:cubicBezTo>
                <a:cubicBezTo>
                  <a:pt x="14731" y="4401"/>
                  <a:pt x="14837" y="4311"/>
                  <a:pt x="14852" y="4227"/>
                </a:cubicBezTo>
                <a:cubicBezTo>
                  <a:pt x="14859" y="4171"/>
                  <a:pt x="14867" y="4098"/>
                  <a:pt x="14890" y="4059"/>
                </a:cubicBezTo>
                <a:cubicBezTo>
                  <a:pt x="14935" y="3986"/>
                  <a:pt x="15058" y="3957"/>
                  <a:pt x="15126" y="3946"/>
                </a:cubicBezTo>
                <a:cubicBezTo>
                  <a:pt x="15269" y="3924"/>
                  <a:pt x="15177" y="3799"/>
                  <a:pt x="15154" y="3760"/>
                </a:cubicBezTo>
                <a:cubicBezTo>
                  <a:pt x="15124" y="3715"/>
                  <a:pt x="15185" y="3704"/>
                  <a:pt x="15223" y="3681"/>
                </a:cubicBezTo>
                <a:cubicBezTo>
                  <a:pt x="15260" y="3664"/>
                  <a:pt x="15298" y="3631"/>
                  <a:pt x="15298" y="3592"/>
                </a:cubicBezTo>
                <a:cubicBezTo>
                  <a:pt x="15306" y="3558"/>
                  <a:pt x="15261" y="3552"/>
                  <a:pt x="15246" y="3456"/>
                </a:cubicBezTo>
                <a:cubicBezTo>
                  <a:pt x="15239" y="3411"/>
                  <a:pt x="15209" y="3350"/>
                  <a:pt x="15277" y="3339"/>
                </a:cubicBezTo>
                <a:cubicBezTo>
                  <a:pt x="15315" y="3333"/>
                  <a:pt x="15458" y="3311"/>
                  <a:pt x="15511" y="3216"/>
                </a:cubicBezTo>
                <a:cubicBezTo>
                  <a:pt x="15556" y="3120"/>
                  <a:pt x="15480" y="3025"/>
                  <a:pt x="15442" y="2991"/>
                </a:cubicBezTo>
                <a:cubicBezTo>
                  <a:pt x="15412" y="2963"/>
                  <a:pt x="15351" y="2894"/>
                  <a:pt x="15336" y="2872"/>
                </a:cubicBezTo>
                <a:cubicBezTo>
                  <a:pt x="15313" y="2849"/>
                  <a:pt x="15245" y="2794"/>
                  <a:pt x="15230" y="2766"/>
                </a:cubicBezTo>
                <a:cubicBezTo>
                  <a:pt x="15215" y="2744"/>
                  <a:pt x="15171" y="2664"/>
                  <a:pt x="15164" y="2619"/>
                </a:cubicBezTo>
                <a:cubicBezTo>
                  <a:pt x="15156" y="2574"/>
                  <a:pt x="15139" y="2558"/>
                  <a:pt x="15192" y="2468"/>
                </a:cubicBezTo>
                <a:cubicBezTo>
                  <a:pt x="15237" y="2378"/>
                  <a:pt x="15275" y="2327"/>
                  <a:pt x="15298" y="2276"/>
                </a:cubicBezTo>
                <a:cubicBezTo>
                  <a:pt x="15321" y="2231"/>
                  <a:pt x="15366" y="2108"/>
                  <a:pt x="15374" y="2023"/>
                </a:cubicBezTo>
                <a:cubicBezTo>
                  <a:pt x="15381" y="1945"/>
                  <a:pt x="15397" y="1838"/>
                  <a:pt x="15329" y="1658"/>
                </a:cubicBezTo>
                <a:cubicBezTo>
                  <a:pt x="15268" y="1507"/>
                  <a:pt x="15179" y="1422"/>
                  <a:pt x="15126" y="1377"/>
                </a:cubicBezTo>
                <a:cubicBezTo>
                  <a:pt x="15133" y="1372"/>
                  <a:pt x="15359" y="1175"/>
                  <a:pt x="15253" y="1035"/>
                </a:cubicBezTo>
                <a:cubicBezTo>
                  <a:pt x="15193" y="951"/>
                  <a:pt x="15058" y="765"/>
                  <a:pt x="14710" y="642"/>
                </a:cubicBezTo>
                <a:cubicBezTo>
                  <a:pt x="14272" y="484"/>
                  <a:pt x="14036" y="12"/>
                  <a:pt x="12654" y="1"/>
                </a:cubicBezTo>
                <a:close/>
                <a:moveTo>
                  <a:pt x="9242" y="7253"/>
                </a:moveTo>
                <a:cubicBezTo>
                  <a:pt x="9253" y="7258"/>
                  <a:pt x="9254" y="7271"/>
                  <a:pt x="9247" y="7283"/>
                </a:cubicBezTo>
                <a:cubicBezTo>
                  <a:pt x="9111" y="7569"/>
                  <a:pt x="9034" y="7743"/>
                  <a:pt x="8883" y="8182"/>
                </a:cubicBezTo>
                <a:cubicBezTo>
                  <a:pt x="8709" y="8710"/>
                  <a:pt x="8657" y="9526"/>
                  <a:pt x="8650" y="9987"/>
                </a:cubicBezTo>
                <a:cubicBezTo>
                  <a:pt x="8657" y="10088"/>
                  <a:pt x="8507" y="10412"/>
                  <a:pt x="8402" y="10373"/>
                </a:cubicBezTo>
                <a:cubicBezTo>
                  <a:pt x="8371" y="10328"/>
                  <a:pt x="8333" y="10284"/>
                  <a:pt x="8333" y="10273"/>
                </a:cubicBezTo>
                <a:cubicBezTo>
                  <a:pt x="8333" y="10222"/>
                  <a:pt x="8128" y="9610"/>
                  <a:pt x="8203" y="8840"/>
                </a:cubicBezTo>
                <a:cubicBezTo>
                  <a:pt x="8264" y="8289"/>
                  <a:pt x="8136" y="7879"/>
                  <a:pt x="8114" y="7727"/>
                </a:cubicBezTo>
                <a:cubicBezTo>
                  <a:pt x="8114" y="7721"/>
                  <a:pt x="8128" y="7699"/>
                  <a:pt x="8158" y="7671"/>
                </a:cubicBezTo>
                <a:cubicBezTo>
                  <a:pt x="8234" y="7755"/>
                  <a:pt x="8296" y="7817"/>
                  <a:pt x="8326" y="7839"/>
                </a:cubicBezTo>
                <a:cubicBezTo>
                  <a:pt x="8402" y="7912"/>
                  <a:pt x="8468" y="7844"/>
                  <a:pt x="8468" y="7844"/>
                </a:cubicBezTo>
                <a:cubicBezTo>
                  <a:pt x="8468" y="7844"/>
                  <a:pt x="9170" y="7289"/>
                  <a:pt x="9185" y="7272"/>
                </a:cubicBezTo>
                <a:cubicBezTo>
                  <a:pt x="9212" y="7250"/>
                  <a:pt x="9232" y="7247"/>
                  <a:pt x="9242" y="7253"/>
                </a:cubicBezTo>
                <a:close/>
              </a:path>
            </a:pathLst>
          </a:custGeom>
          <a:solidFill>
            <a:schemeClr val="accent4"/>
          </a:solidFill>
          <a:ln w="76200">
            <a:solidFill>
              <a:srgbClr val="96D3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0" name="Man Walking"/>
          <p:cNvSpPr/>
          <p:nvPr/>
        </p:nvSpPr>
        <p:spPr>
          <a:xfrm>
            <a:off x="18068622" y="1526637"/>
            <a:ext cx="2852344" cy="63328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0" h="21577" extrusionOk="0">
                <a:moveTo>
                  <a:pt x="9311" y="0"/>
                </a:moveTo>
                <a:cubicBezTo>
                  <a:pt x="9114" y="1"/>
                  <a:pt x="8985" y="9"/>
                  <a:pt x="8973" y="10"/>
                </a:cubicBezTo>
                <a:cubicBezTo>
                  <a:pt x="7445" y="183"/>
                  <a:pt x="6460" y="741"/>
                  <a:pt x="6483" y="1401"/>
                </a:cubicBezTo>
                <a:cubicBezTo>
                  <a:pt x="6495" y="1769"/>
                  <a:pt x="6599" y="1889"/>
                  <a:pt x="6858" y="2154"/>
                </a:cubicBezTo>
                <a:cubicBezTo>
                  <a:pt x="7022" y="2322"/>
                  <a:pt x="7458" y="2603"/>
                  <a:pt x="7493" y="2652"/>
                </a:cubicBezTo>
                <a:cubicBezTo>
                  <a:pt x="7599" y="2798"/>
                  <a:pt x="7669" y="2821"/>
                  <a:pt x="7445" y="2983"/>
                </a:cubicBezTo>
                <a:cubicBezTo>
                  <a:pt x="7422" y="2999"/>
                  <a:pt x="7001" y="3037"/>
                  <a:pt x="7001" y="3048"/>
                </a:cubicBezTo>
                <a:lnTo>
                  <a:pt x="6766" y="3232"/>
                </a:lnTo>
                <a:cubicBezTo>
                  <a:pt x="4463" y="3887"/>
                  <a:pt x="4709" y="3850"/>
                  <a:pt x="4016" y="4797"/>
                </a:cubicBezTo>
                <a:cubicBezTo>
                  <a:pt x="3745" y="5171"/>
                  <a:pt x="2912" y="6761"/>
                  <a:pt x="2653" y="6821"/>
                </a:cubicBezTo>
                <a:cubicBezTo>
                  <a:pt x="2418" y="6870"/>
                  <a:pt x="2371" y="6957"/>
                  <a:pt x="2359" y="7033"/>
                </a:cubicBezTo>
                <a:cubicBezTo>
                  <a:pt x="2324" y="7303"/>
                  <a:pt x="2193" y="7440"/>
                  <a:pt x="2264" y="7640"/>
                </a:cubicBezTo>
                <a:cubicBezTo>
                  <a:pt x="2287" y="7721"/>
                  <a:pt x="2334" y="7759"/>
                  <a:pt x="2451" y="7780"/>
                </a:cubicBezTo>
                <a:cubicBezTo>
                  <a:pt x="2204" y="8885"/>
                  <a:pt x="2428" y="9838"/>
                  <a:pt x="2323" y="10407"/>
                </a:cubicBezTo>
                <a:cubicBezTo>
                  <a:pt x="2311" y="10472"/>
                  <a:pt x="2254" y="10537"/>
                  <a:pt x="2172" y="10591"/>
                </a:cubicBezTo>
                <a:cubicBezTo>
                  <a:pt x="1761" y="10840"/>
                  <a:pt x="1618" y="11051"/>
                  <a:pt x="1559" y="11484"/>
                </a:cubicBezTo>
                <a:cubicBezTo>
                  <a:pt x="1524" y="11734"/>
                  <a:pt x="1853" y="11734"/>
                  <a:pt x="1794" y="11864"/>
                </a:cubicBezTo>
                <a:cubicBezTo>
                  <a:pt x="1735" y="11993"/>
                  <a:pt x="1875" y="12063"/>
                  <a:pt x="1981" y="12144"/>
                </a:cubicBezTo>
                <a:cubicBezTo>
                  <a:pt x="2016" y="12177"/>
                  <a:pt x="2066" y="12188"/>
                  <a:pt x="2113" y="12193"/>
                </a:cubicBezTo>
                <a:cubicBezTo>
                  <a:pt x="2207" y="12204"/>
                  <a:pt x="2312" y="12225"/>
                  <a:pt x="2370" y="12258"/>
                </a:cubicBezTo>
                <a:cubicBezTo>
                  <a:pt x="2441" y="12296"/>
                  <a:pt x="2535" y="12333"/>
                  <a:pt x="2664" y="12344"/>
                </a:cubicBezTo>
                <a:cubicBezTo>
                  <a:pt x="2911" y="12371"/>
                  <a:pt x="3123" y="12019"/>
                  <a:pt x="3123" y="12019"/>
                </a:cubicBezTo>
                <a:cubicBezTo>
                  <a:pt x="3170" y="12165"/>
                  <a:pt x="3698" y="12215"/>
                  <a:pt x="3663" y="12090"/>
                </a:cubicBezTo>
                <a:cubicBezTo>
                  <a:pt x="3569" y="11830"/>
                  <a:pt x="3908" y="11684"/>
                  <a:pt x="4038" y="11224"/>
                </a:cubicBezTo>
                <a:cubicBezTo>
                  <a:pt x="4108" y="10980"/>
                  <a:pt x="3981" y="10764"/>
                  <a:pt x="3828" y="10596"/>
                </a:cubicBezTo>
                <a:cubicBezTo>
                  <a:pt x="3958" y="9990"/>
                  <a:pt x="4627" y="8326"/>
                  <a:pt x="4827" y="8012"/>
                </a:cubicBezTo>
                <a:cubicBezTo>
                  <a:pt x="4992" y="8001"/>
                  <a:pt x="4969" y="7915"/>
                  <a:pt x="5051" y="7764"/>
                </a:cubicBezTo>
                <a:cubicBezTo>
                  <a:pt x="5086" y="7693"/>
                  <a:pt x="5238" y="8680"/>
                  <a:pt x="5308" y="9671"/>
                </a:cubicBezTo>
                <a:cubicBezTo>
                  <a:pt x="5344" y="10147"/>
                  <a:pt x="4428" y="10775"/>
                  <a:pt x="5521" y="11652"/>
                </a:cubicBezTo>
                <a:cubicBezTo>
                  <a:pt x="5651" y="11755"/>
                  <a:pt x="5695" y="11868"/>
                  <a:pt x="5672" y="11982"/>
                </a:cubicBezTo>
                <a:cubicBezTo>
                  <a:pt x="5284" y="13693"/>
                  <a:pt x="5131" y="15063"/>
                  <a:pt x="4967" y="15551"/>
                </a:cubicBezTo>
                <a:cubicBezTo>
                  <a:pt x="4920" y="15686"/>
                  <a:pt x="4743" y="16071"/>
                  <a:pt x="4614" y="16195"/>
                </a:cubicBezTo>
                <a:cubicBezTo>
                  <a:pt x="4285" y="16417"/>
                  <a:pt x="3876" y="16752"/>
                  <a:pt x="3876" y="16757"/>
                </a:cubicBezTo>
                <a:cubicBezTo>
                  <a:pt x="2971" y="17504"/>
                  <a:pt x="2266" y="18382"/>
                  <a:pt x="1761" y="18972"/>
                </a:cubicBezTo>
                <a:lnTo>
                  <a:pt x="1148" y="19573"/>
                </a:lnTo>
                <a:cubicBezTo>
                  <a:pt x="1136" y="19584"/>
                  <a:pt x="1137" y="19596"/>
                  <a:pt x="1126" y="19607"/>
                </a:cubicBezTo>
                <a:cubicBezTo>
                  <a:pt x="1067" y="19655"/>
                  <a:pt x="1090" y="19692"/>
                  <a:pt x="1019" y="19789"/>
                </a:cubicBezTo>
                <a:cubicBezTo>
                  <a:pt x="949" y="19887"/>
                  <a:pt x="-369" y="20554"/>
                  <a:pt x="101" y="20744"/>
                </a:cubicBezTo>
                <a:cubicBezTo>
                  <a:pt x="1076" y="21134"/>
                  <a:pt x="1137" y="20993"/>
                  <a:pt x="1948" y="21285"/>
                </a:cubicBezTo>
                <a:cubicBezTo>
                  <a:pt x="2618" y="21529"/>
                  <a:pt x="3157" y="21523"/>
                  <a:pt x="3733" y="21544"/>
                </a:cubicBezTo>
                <a:lnTo>
                  <a:pt x="6201" y="21539"/>
                </a:lnTo>
                <a:cubicBezTo>
                  <a:pt x="6424" y="21539"/>
                  <a:pt x="6495" y="21458"/>
                  <a:pt x="6483" y="21355"/>
                </a:cubicBezTo>
                <a:cubicBezTo>
                  <a:pt x="6483" y="21257"/>
                  <a:pt x="6273" y="21138"/>
                  <a:pt x="6109" y="21106"/>
                </a:cubicBezTo>
                <a:cubicBezTo>
                  <a:pt x="5886" y="21068"/>
                  <a:pt x="5778" y="21068"/>
                  <a:pt x="5543" y="21057"/>
                </a:cubicBezTo>
                <a:cubicBezTo>
                  <a:pt x="5214" y="21046"/>
                  <a:pt x="4909" y="20970"/>
                  <a:pt x="4721" y="20845"/>
                </a:cubicBezTo>
                <a:cubicBezTo>
                  <a:pt x="4415" y="20656"/>
                  <a:pt x="3991" y="20375"/>
                  <a:pt x="3792" y="20240"/>
                </a:cubicBezTo>
                <a:cubicBezTo>
                  <a:pt x="4015" y="20245"/>
                  <a:pt x="4214" y="20239"/>
                  <a:pt x="4214" y="20223"/>
                </a:cubicBezTo>
                <a:cubicBezTo>
                  <a:pt x="4226" y="20174"/>
                  <a:pt x="4437" y="19968"/>
                  <a:pt x="5095" y="19329"/>
                </a:cubicBezTo>
                <a:cubicBezTo>
                  <a:pt x="5225" y="19199"/>
                  <a:pt x="5366" y="19076"/>
                  <a:pt x="5496" y="18962"/>
                </a:cubicBezTo>
                <a:cubicBezTo>
                  <a:pt x="6024" y="18556"/>
                  <a:pt x="6624" y="18084"/>
                  <a:pt x="6895" y="17835"/>
                </a:cubicBezTo>
                <a:cubicBezTo>
                  <a:pt x="7506" y="17288"/>
                  <a:pt x="8174" y="16817"/>
                  <a:pt x="8444" y="16346"/>
                </a:cubicBezTo>
                <a:cubicBezTo>
                  <a:pt x="8750" y="15810"/>
                  <a:pt x="9539" y="14532"/>
                  <a:pt x="9539" y="14532"/>
                </a:cubicBezTo>
                <a:cubicBezTo>
                  <a:pt x="9503" y="14581"/>
                  <a:pt x="10091" y="14960"/>
                  <a:pt x="10479" y="15317"/>
                </a:cubicBezTo>
                <a:cubicBezTo>
                  <a:pt x="10620" y="15442"/>
                  <a:pt x="10891" y="15945"/>
                  <a:pt x="10938" y="16080"/>
                </a:cubicBezTo>
                <a:cubicBezTo>
                  <a:pt x="11079" y="16432"/>
                  <a:pt x="11360" y="17137"/>
                  <a:pt x="11536" y="17375"/>
                </a:cubicBezTo>
                <a:cubicBezTo>
                  <a:pt x="11948" y="17949"/>
                  <a:pt x="12675" y="18865"/>
                  <a:pt x="13310" y="19531"/>
                </a:cubicBezTo>
                <a:lnTo>
                  <a:pt x="14052" y="20424"/>
                </a:lnTo>
                <a:cubicBezTo>
                  <a:pt x="14111" y="20489"/>
                  <a:pt x="14238" y="20532"/>
                  <a:pt x="14379" y="20532"/>
                </a:cubicBezTo>
                <a:cubicBezTo>
                  <a:pt x="14379" y="20868"/>
                  <a:pt x="14426" y="21598"/>
                  <a:pt x="14896" y="21576"/>
                </a:cubicBezTo>
                <a:cubicBezTo>
                  <a:pt x="16694" y="21495"/>
                  <a:pt x="15061" y="21469"/>
                  <a:pt x="17305" y="21485"/>
                </a:cubicBezTo>
                <a:cubicBezTo>
                  <a:pt x="18528" y="21490"/>
                  <a:pt x="19810" y="21236"/>
                  <a:pt x="20574" y="20911"/>
                </a:cubicBezTo>
                <a:cubicBezTo>
                  <a:pt x="20785" y="20819"/>
                  <a:pt x="20914" y="20764"/>
                  <a:pt x="21055" y="20678"/>
                </a:cubicBezTo>
                <a:cubicBezTo>
                  <a:pt x="21231" y="20548"/>
                  <a:pt x="20726" y="20369"/>
                  <a:pt x="20104" y="20439"/>
                </a:cubicBezTo>
                <a:cubicBezTo>
                  <a:pt x="19058" y="20558"/>
                  <a:pt x="18398" y="20472"/>
                  <a:pt x="18080" y="20407"/>
                </a:cubicBezTo>
                <a:cubicBezTo>
                  <a:pt x="17963" y="20380"/>
                  <a:pt x="17858" y="20342"/>
                  <a:pt x="17775" y="20299"/>
                </a:cubicBezTo>
                <a:cubicBezTo>
                  <a:pt x="17611" y="20207"/>
                  <a:pt x="17376" y="20110"/>
                  <a:pt x="17247" y="20050"/>
                </a:cubicBezTo>
                <a:cubicBezTo>
                  <a:pt x="17399" y="20023"/>
                  <a:pt x="17516" y="19996"/>
                  <a:pt x="17493" y="19974"/>
                </a:cubicBezTo>
                <a:cubicBezTo>
                  <a:pt x="17446" y="19931"/>
                  <a:pt x="17083" y="19477"/>
                  <a:pt x="16589" y="18822"/>
                </a:cubicBezTo>
                <a:cubicBezTo>
                  <a:pt x="16354" y="18480"/>
                  <a:pt x="16131" y="18155"/>
                  <a:pt x="16002" y="17960"/>
                </a:cubicBezTo>
                <a:cubicBezTo>
                  <a:pt x="15120" y="16634"/>
                  <a:pt x="14861" y="15788"/>
                  <a:pt x="14720" y="15133"/>
                </a:cubicBezTo>
                <a:cubicBezTo>
                  <a:pt x="14603" y="14575"/>
                  <a:pt x="14133" y="14358"/>
                  <a:pt x="13721" y="13617"/>
                </a:cubicBezTo>
                <a:lnTo>
                  <a:pt x="12076" y="11224"/>
                </a:lnTo>
                <a:cubicBezTo>
                  <a:pt x="11970" y="11013"/>
                  <a:pt x="12194" y="10904"/>
                  <a:pt x="12194" y="10693"/>
                </a:cubicBezTo>
                <a:cubicBezTo>
                  <a:pt x="12182" y="10211"/>
                  <a:pt x="12077" y="9323"/>
                  <a:pt x="12300" y="8852"/>
                </a:cubicBezTo>
                <a:cubicBezTo>
                  <a:pt x="13464" y="9268"/>
                  <a:pt x="15720" y="9556"/>
                  <a:pt x="15825" y="9632"/>
                </a:cubicBezTo>
                <a:cubicBezTo>
                  <a:pt x="16119" y="9827"/>
                  <a:pt x="16543" y="9973"/>
                  <a:pt x="17048" y="10055"/>
                </a:cubicBezTo>
                <a:cubicBezTo>
                  <a:pt x="17272" y="10087"/>
                  <a:pt x="17377" y="10158"/>
                  <a:pt x="17471" y="10212"/>
                </a:cubicBezTo>
                <a:lnTo>
                  <a:pt x="17647" y="10298"/>
                </a:lnTo>
                <a:cubicBezTo>
                  <a:pt x="17776" y="10331"/>
                  <a:pt x="18023" y="10346"/>
                  <a:pt x="18411" y="10205"/>
                </a:cubicBezTo>
                <a:lnTo>
                  <a:pt x="18716" y="10082"/>
                </a:lnTo>
                <a:cubicBezTo>
                  <a:pt x="18810" y="10038"/>
                  <a:pt x="18929" y="9935"/>
                  <a:pt x="18859" y="9875"/>
                </a:cubicBezTo>
                <a:lnTo>
                  <a:pt x="18940" y="9757"/>
                </a:lnTo>
                <a:cubicBezTo>
                  <a:pt x="19022" y="9703"/>
                  <a:pt x="19012" y="9626"/>
                  <a:pt x="18918" y="9577"/>
                </a:cubicBezTo>
                <a:cubicBezTo>
                  <a:pt x="18682" y="9448"/>
                  <a:pt x="18398" y="9340"/>
                  <a:pt x="18139" y="9242"/>
                </a:cubicBezTo>
                <a:cubicBezTo>
                  <a:pt x="18021" y="9199"/>
                  <a:pt x="17858" y="9171"/>
                  <a:pt x="17706" y="9176"/>
                </a:cubicBezTo>
                <a:lnTo>
                  <a:pt x="17401" y="9139"/>
                </a:lnTo>
                <a:cubicBezTo>
                  <a:pt x="17307" y="9128"/>
                  <a:pt x="17202" y="9123"/>
                  <a:pt x="17096" y="9117"/>
                </a:cubicBezTo>
                <a:cubicBezTo>
                  <a:pt x="16802" y="9112"/>
                  <a:pt x="16014" y="9031"/>
                  <a:pt x="14992" y="8381"/>
                </a:cubicBezTo>
                <a:cubicBezTo>
                  <a:pt x="14522" y="8083"/>
                  <a:pt x="13840" y="7818"/>
                  <a:pt x="13299" y="7596"/>
                </a:cubicBezTo>
                <a:cubicBezTo>
                  <a:pt x="13323" y="7536"/>
                  <a:pt x="13336" y="7439"/>
                  <a:pt x="13218" y="7352"/>
                </a:cubicBezTo>
                <a:cubicBezTo>
                  <a:pt x="13077" y="7244"/>
                  <a:pt x="12816" y="7211"/>
                  <a:pt x="12557" y="7060"/>
                </a:cubicBezTo>
                <a:cubicBezTo>
                  <a:pt x="12263" y="6253"/>
                  <a:pt x="12454" y="6193"/>
                  <a:pt x="12348" y="5711"/>
                </a:cubicBezTo>
                <a:cubicBezTo>
                  <a:pt x="12148" y="4774"/>
                  <a:pt x="11476" y="4428"/>
                  <a:pt x="11030" y="4059"/>
                </a:cubicBezTo>
                <a:cubicBezTo>
                  <a:pt x="11030" y="4059"/>
                  <a:pt x="11149" y="3973"/>
                  <a:pt x="11055" y="3924"/>
                </a:cubicBezTo>
                <a:cubicBezTo>
                  <a:pt x="10985" y="3892"/>
                  <a:pt x="10314" y="3648"/>
                  <a:pt x="10302" y="3648"/>
                </a:cubicBezTo>
                <a:cubicBezTo>
                  <a:pt x="10091" y="3589"/>
                  <a:pt x="10479" y="3437"/>
                  <a:pt x="10596" y="3318"/>
                </a:cubicBezTo>
                <a:cubicBezTo>
                  <a:pt x="10737" y="3183"/>
                  <a:pt x="10865" y="3150"/>
                  <a:pt x="11500" y="3166"/>
                </a:cubicBezTo>
                <a:cubicBezTo>
                  <a:pt x="11887" y="3171"/>
                  <a:pt x="12064" y="3096"/>
                  <a:pt x="12028" y="2939"/>
                </a:cubicBezTo>
                <a:cubicBezTo>
                  <a:pt x="11993" y="2733"/>
                  <a:pt x="12360" y="2765"/>
                  <a:pt x="12219" y="2597"/>
                </a:cubicBezTo>
                <a:cubicBezTo>
                  <a:pt x="12208" y="2581"/>
                  <a:pt x="12299" y="2534"/>
                  <a:pt x="12311" y="2523"/>
                </a:cubicBezTo>
                <a:cubicBezTo>
                  <a:pt x="12417" y="2458"/>
                  <a:pt x="12228" y="2382"/>
                  <a:pt x="12322" y="2262"/>
                </a:cubicBezTo>
                <a:cubicBezTo>
                  <a:pt x="12381" y="2192"/>
                  <a:pt x="12676" y="2187"/>
                  <a:pt x="12653" y="2041"/>
                </a:cubicBezTo>
                <a:cubicBezTo>
                  <a:pt x="12617" y="1851"/>
                  <a:pt x="11899" y="1787"/>
                  <a:pt x="12087" y="1548"/>
                </a:cubicBezTo>
                <a:cubicBezTo>
                  <a:pt x="12334" y="1245"/>
                  <a:pt x="11984" y="909"/>
                  <a:pt x="11984" y="909"/>
                </a:cubicBezTo>
                <a:cubicBezTo>
                  <a:pt x="12231" y="817"/>
                  <a:pt x="12193" y="763"/>
                  <a:pt x="11793" y="498"/>
                </a:cubicBezTo>
                <a:cubicBezTo>
                  <a:pt x="11124" y="55"/>
                  <a:pt x="9901" y="-2"/>
                  <a:pt x="9311" y="0"/>
                </a:cubicBezTo>
                <a:close/>
              </a:path>
            </a:pathLst>
          </a:custGeom>
          <a:solidFill>
            <a:schemeClr val="accent4"/>
          </a:solidFill>
          <a:ln w="76200">
            <a:solidFill>
              <a:srgbClr val="B1DD8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1" name="Arrow 11"/>
          <p:cNvSpPr/>
          <p:nvPr/>
        </p:nvSpPr>
        <p:spPr>
          <a:xfrm>
            <a:off x="6645139" y="5312214"/>
            <a:ext cx="1570336" cy="1182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69" y="0"/>
                </a:moveTo>
                <a:cubicBezTo>
                  <a:pt x="13010" y="0"/>
                  <a:pt x="12551" y="232"/>
                  <a:pt x="12200" y="697"/>
                </a:cubicBezTo>
                <a:cubicBezTo>
                  <a:pt x="11500" y="1626"/>
                  <a:pt x="11500" y="3135"/>
                  <a:pt x="12200" y="4065"/>
                </a:cubicBezTo>
                <a:lnTo>
                  <a:pt x="15479" y="8419"/>
                </a:lnTo>
                <a:lnTo>
                  <a:pt x="1793" y="8419"/>
                </a:lnTo>
                <a:cubicBezTo>
                  <a:pt x="802" y="8419"/>
                  <a:pt x="0" y="9485"/>
                  <a:pt x="0" y="10800"/>
                </a:cubicBezTo>
                <a:cubicBezTo>
                  <a:pt x="0" y="12115"/>
                  <a:pt x="802" y="13181"/>
                  <a:pt x="1793" y="13181"/>
                </a:cubicBezTo>
                <a:lnTo>
                  <a:pt x="15479" y="13181"/>
                </a:lnTo>
                <a:lnTo>
                  <a:pt x="12200" y="17535"/>
                </a:lnTo>
                <a:cubicBezTo>
                  <a:pt x="11500" y="18465"/>
                  <a:pt x="11500" y="19974"/>
                  <a:pt x="12200" y="20903"/>
                </a:cubicBezTo>
                <a:cubicBezTo>
                  <a:pt x="12551" y="21368"/>
                  <a:pt x="13010" y="21600"/>
                  <a:pt x="13469" y="21600"/>
                </a:cubicBezTo>
                <a:cubicBezTo>
                  <a:pt x="13927" y="21600"/>
                  <a:pt x="14387" y="21368"/>
                  <a:pt x="14737" y="20903"/>
                </a:cubicBezTo>
                <a:lnTo>
                  <a:pt x="21074" y="12484"/>
                </a:lnTo>
                <a:cubicBezTo>
                  <a:pt x="21424" y="12019"/>
                  <a:pt x="21600" y="11409"/>
                  <a:pt x="21600" y="10800"/>
                </a:cubicBezTo>
                <a:cubicBezTo>
                  <a:pt x="21600" y="10191"/>
                  <a:pt x="21424" y="9581"/>
                  <a:pt x="21074" y="9116"/>
                </a:cubicBezTo>
                <a:lnTo>
                  <a:pt x="14737" y="697"/>
                </a:lnTo>
                <a:cubicBezTo>
                  <a:pt x="14387" y="232"/>
                  <a:pt x="13927" y="0"/>
                  <a:pt x="1346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2" name="Arrow 11"/>
          <p:cNvSpPr/>
          <p:nvPr/>
        </p:nvSpPr>
        <p:spPr>
          <a:xfrm>
            <a:off x="14771662" y="5101081"/>
            <a:ext cx="1812774" cy="1364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69" y="0"/>
                </a:moveTo>
                <a:cubicBezTo>
                  <a:pt x="13010" y="0"/>
                  <a:pt x="12551" y="232"/>
                  <a:pt x="12200" y="697"/>
                </a:cubicBezTo>
                <a:cubicBezTo>
                  <a:pt x="11500" y="1626"/>
                  <a:pt x="11500" y="3135"/>
                  <a:pt x="12200" y="4065"/>
                </a:cubicBezTo>
                <a:lnTo>
                  <a:pt x="15479" y="8419"/>
                </a:lnTo>
                <a:lnTo>
                  <a:pt x="1793" y="8419"/>
                </a:lnTo>
                <a:cubicBezTo>
                  <a:pt x="802" y="8419"/>
                  <a:pt x="0" y="9485"/>
                  <a:pt x="0" y="10800"/>
                </a:cubicBezTo>
                <a:cubicBezTo>
                  <a:pt x="0" y="12115"/>
                  <a:pt x="802" y="13181"/>
                  <a:pt x="1793" y="13181"/>
                </a:cubicBezTo>
                <a:lnTo>
                  <a:pt x="15479" y="13181"/>
                </a:lnTo>
                <a:lnTo>
                  <a:pt x="12200" y="17535"/>
                </a:lnTo>
                <a:cubicBezTo>
                  <a:pt x="11500" y="18465"/>
                  <a:pt x="11500" y="19974"/>
                  <a:pt x="12200" y="20903"/>
                </a:cubicBezTo>
                <a:cubicBezTo>
                  <a:pt x="12551" y="21368"/>
                  <a:pt x="13010" y="21600"/>
                  <a:pt x="13469" y="21600"/>
                </a:cubicBezTo>
                <a:cubicBezTo>
                  <a:pt x="13927" y="21600"/>
                  <a:pt x="14387" y="21368"/>
                  <a:pt x="14737" y="20903"/>
                </a:cubicBezTo>
                <a:lnTo>
                  <a:pt x="21074" y="12484"/>
                </a:lnTo>
                <a:cubicBezTo>
                  <a:pt x="21424" y="12019"/>
                  <a:pt x="21600" y="11409"/>
                  <a:pt x="21600" y="10800"/>
                </a:cubicBezTo>
                <a:cubicBezTo>
                  <a:pt x="21600" y="10191"/>
                  <a:pt x="21424" y="9581"/>
                  <a:pt x="21074" y="9116"/>
                </a:cubicBezTo>
                <a:lnTo>
                  <a:pt x="14737" y="697"/>
                </a:lnTo>
                <a:cubicBezTo>
                  <a:pt x="14387" y="232"/>
                  <a:pt x="13927" y="0"/>
                  <a:pt x="13469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3" name="We build what we think is better for us"/>
          <p:cNvSpPr txBox="1"/>
          <p:nvPr/>
        </p:nvSpPr>
        <p:spPr>
          <a:xfrm>
            <a:off x="892905" y="9290759"/>
            <a:ext cx="22127319" cy="1605154"/>
          </a:xfrm>
          <a:prstGeom prst="rect">
            <a:avLst/>
          </a:prstGeom>
          <a:ln w="127000">
            <a:solidFill>
              <a:srgbClr val="B1DD8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000"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We build what we think is better for us</a:t>
            </a:r>
          </a:p>
        </p:txBody>
      </p:sp>
      <p:pic>
        <p:nvPicPr>
          <p:cNvPr id="144" name="2F8B2C53-8E01-4A9C-991A-5D8F4C0B1184-L0-001.png" descr="2F8B2C53-8E01-4A9C-991A-5D8F4C0B1184-L0-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774" y="489032"/>
            <a:ext cx="2176162" cy="36948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Open Book"/>
          <p:cNvSpPr/>
          <p:nvPr/>
        </p:nvSpPr>
        <p:spPr>
          <a:xfrm>
            <a:off x="9338264" y="4216708"/>
            <a:ext cx="5707473" cy="5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4" y="0"/>
                </a:moveTo>
                <a:lnTo>
                  <a:pt x="12381" y="2366"/>
                </a:lnTo>
                <a:lnTo>
                  <a:pt x="12373" y="2368"/>
                </a:lnTo>
                <a:cubicBezTo>
                  <a:pt x="11868" y="2611"/>
                  <a:pt x="11498" y="3043"/>
                  <a:pt x="11272" y="3649"/>
                </a:cubicBezTo>
                <a:cubicBezTo>
                  <a:pt x="11070" y="4192"/>
                  <a:pt x="11055" y="4701"/>
                  <a:pt x="11055" y="4845"/>
                </a:cubicBezTo>
                <a:lnTo>
                  <a:pt x="11055" y="5127"/>
                </a:lnTo>
                <a:lnTo>
                  <a:pt x="20346" y="1249"/>
                </a:lnTo>
                <a:lnTo>
                  <a:pt x="19907" y="1017"/>
                </a:lnTo>
                <a:lnTo>
                  <a:pt x="11770" y="4414"/>
                </a:lnTo>
                <a:cubicBezTo>
                  <a:pt x="12018" y="4052"/>
                  <a:pt x="12419" y="3735"/>
                  <a:pt x="12972" y="3468"/>
                </a:cubicBezTo>
                <a:lnTo>
                  <a:pt x="19369" y="735"/>
                </a:lnTo>
                <a:lnTo>
                  <a:pt x="18934" y="505"/>
                </a:lnTo>
                <a:lnTo>
                  <a:pt x="12837" y="3109"/>
                </a:lnTo>
                <a:lnTo>
                  <a:pt x="12830" y="3113"/>
                </a:lnTo>
                <a:cubicBezTo>
                  <a:pt x="12227" y="3403"/>
                  <a:pt x="11780" y="3756"/>
                  <a:pt x="11494" y="4167"/>
                </a:cubicBezTo>
                <a:cubicBezTo>
                  <a:pt x="11607" y="3668"/>
                  <a:pt x="11876" y="3033"/>
                  <a:pt x="12514" y="2723"/>
                </a:cubicBezTo>
                <a:lnTo>
                  <a:pt x="18411" y="230"/>
                </a:lnTo>
                <a:lnTo>
                  <a:pt x="17974" y="0"/>
                </a:lnTo>
                <a:close/>
                <a:moveTo>
                  <a:pt x="3633" y="2"/>
                </a:moveTo>
                <a:lnTo>
                  <a:pt x="3194" y="231"/>
                </a:lnTo>
                <a:lnTo>
                  <a:pt x="9084" y="2723"/>
                </a:lnTo>
                <a:cubicBezTo>
                  <a:pt x="9723" y="3033"/>
                  <a:pt x="9992" y="3668"/>
                  <a:pt x="10105" y="4167"/>
                </a:cubicBezTo>
                <a:cubicBezTo>
                  <a:pt x="9819" y="3756"/>
                  <a:pt x="9371" y="3403"/>
                  <a:pt x="8768" y="3113"/>
                </a:cubicBezTo>
                <a:lnTo>
                  <a:pt x="2670" y="507"/>
                </a:lnTo>
                <a:lnTo>
                  <a:pt x="2233" y="736"/>
                </a:lnTo>
                <a:lnTo>
                  <a:pt x="8627" y="3468"/>
                </a:lnTo>
                <a:cubicBezTo>
                  <a:pt x="9179" y="3735"/>
                  <a:pt x="9581" y="4051"/>
                  <a:pt x="9828" y="4414"/>
                </a:cubicBezTo>
                <a:lnTo>
                  <a:pt x="1694" y="1019"/>
                </a:lnTo>
                <a:lnTo>
                  <a:pt x="1254" y="1250"/>
                </a:lnTo>
                <a:lnTo>
                  <a:pt x="10544" y="5127"/>
                </a:lnTo>
                <a:lnTo>
                  <a:pt x="10544" y="4845"/>
                </a:lnTo>
                <a:cubicBezTo>
                  <a:pt x="10544" y="4701"/>
                  <a:pt x="10528" y="4192"/>
                  <a:pt x="10326" y="3649"/>
                </a:cubicBezTo>
                <a:cubicBezTo>
                  <a:pt x="10100" y="3043"/>
                  <a:pt x="9730" y="2611"/>
                  <a:pt x="9226" y="2368"/>
                </a:cubicBezTo>
                <a:lnTo>
                  <a:pt x="3633" y="2"/>
                </a:lnTo>
                <a:close/>
                <a:moveTo>
                  <a:pt x="0" y="1735"/>
                </a:moveTo>
                <a:lnTo>
                  <a:pt x="0" y="17289"/>
                </a:lnTo>
                <a:lnTo>
                  <a:pt x="8756" y="20993"/>
                </a:lnTo>
                <a:lnTo>
                  <a:pt x="8756" y="5441"/>
                </a:lnTo>
                <a:lnTo>
                  <a:pt x="0" y="1735"/>
                </a:lnTo>
                <a:close/>
                <a:moveTo>
                  <a:pt x="21600" y="1735"/>
                </a:moveTo>
                <a:lnTo>
                  <a:pt x="12844" y="5441"/>
                </a:lnTo>
                <a:lnTo>
                  <a:pt x="12844" y="20993"/>
                </a:lnTo>
                <a:lnTo>
                  <a:pt x="21600" y="17289"/>
                </a:lnTo>
                <a:lnTo>
                  <a:pt x="21600" y="1735"/>
                </a:lnTo>
                <a:close/>
                <a:moveTo>
                  <a:pt x="9325" y="5827"/>
                </a:moveTo>
                <a:lnTo>
                  <a:pt x="9325" y="21600"/>
                </a:lnTo>
                <a:lnTo>
                  <a:pt x="12275" y="21600"/>
                </a:lnTo>
                <a:lnTo>
                  <a:pt x="12275" y="5827"/>
                </a:lnTo>
                <a:lnTo>
                  <a:pt x="9325" y="5827"/>
                </a:lnTo>
                <a:close/>
              </a:path>
            </a:pathLst>
          </a:custGeom>
          <a:solidFill>
            <a:srgbClr val="7A4A00"/>
          </a:solidFill>
          <a:ln w="381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7" name="Build a BETTER you"/>
          <p:cNvSpPr txBox="1"/>
          <p:nvPr/>
        </p:nvSpPr>
        <p:spPr>
          <a:xfrm>
            <a:off x="3513381" y="815324"/>
            <a:ext cx="17859106" cy="1331279"/>
          </a:xfrm>
          <a:prstGeom prst="rect">
            <a:avLst/>
          </a:prstGeom>
          <a:ln w="1016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500"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Build a BETTER you</a:t>
            </a:r>
          </a:p>
        </p:txBody>
      </p:sp>
      <p:sp>
        <p:nvSpPr>
          <p:cNvPr id="148" name="BETTER Source"/>
          <p:cNvSpPr txBox="1"/>
          <p:nvPr/>
        </p:nvSpPr>
        <p:spPr>
          <a:xfrm>
            <a:off x="475197" y="5080597"/>
            <a:ext cx="8274616" cy="1367537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8000"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 BETTER Source</a:t>
            </a:r>
          </a:p>
        </p:txBody>
      </p:sp>
      <p:sp>
        <p:nvSpPr>
          <p:cNvPr id="149" name="BETTER Example"/>
          <p:cNvSpPr txBox="1"/>
          <p:nvPr/>
        </p:nvSpPr>
        <p:spPr>
          <a:xfrm>
            <a:off x="15705492" y="4464647"/>
            <a:ext cx="8274616" cy="2599437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8000"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 BETTER Example</a:t>
            </a:r>
          </a:p>
        </p:txBody>
      </p:sp>
      <p:sp>
        <p:nvSpPr>
          <p:cNvPr id="150" name="BETTER Actions"/>
          <p:cNvSpPr txBox="1"/>
          <p:nvPr/>
        </p:nvSpPr>
        <p:spPr>
          <a:xfrm>
            <a:off x="8054692" y="10356013"/>
            <a:ext cx="8274616" cy="2599437"/>
          </a:xfrm>
          <a:prstGeom prst="rect">
            <a:avLst/>
          </a:prstGeom>
          <a:ln w="635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8000"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 BETTER Actions</a:t>
            </a:r>
          </a:p>
        </p:txBody>
      </p:sp>
      <p:pic>
        <p:nvPicPr>
          <p:cNvPr id="151" name="2F8B2C53-8E01-4A9C-991A-5D8F4C0B1184-L0-001.png" descr="2F8B2C53-8E01-4A9C-991A-5D8F4C0B1184-L0-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4053" y="9226497"/>
            <a:ext cx="2275542" cy="38636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2F8B2C53-8E01-4A9C-991A-5D8F4C0B1184-L0-001.png" descr="2F8B2C53-8E01-4A9C-991A-5D8F4C0B1184-L0-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74" y="9331328"/>
            <a:ext cx="2289516" cy="38873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Jesus grew (Luke 2:40)"/>
          <p:cNvSpPr txBox="1"/>
          <p:nvPr/>
        </p:nvSpPr>
        <p:spPr>
          <a:xfrm>
            <a:off x="1690346" y="1403399"/>
            <a:ext cx="19681832" cy="1431037"/>
          </a:xfrm>
          <a:prstGeom prst="rect">
            <a:avLst/>
          </a:prstGeom>
          <a:ln w="127000">
            <a:solidFill>
              <a:srgbClr val="76BB4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Jesus </a:t>
            </a:r>
            <a:r>
              <a:rPr u="sng"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grew</a:t>
            </a: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 (Luke 2:40)</a:t>
            </a:r>
          </a:p>
        </p:txBody>
      </p:sp>
      <p:sp>
        <p:nvSpPr>
          <p:cNvPr id="155" name="Jesus increased (Luke 2:52)"/>
          <p:cNvSpPr txBox="1"/>
          <p:nvPr/>
        </p:nvSpPr>
        <p:spPr>
          <a:xfrm>
            <a:off x="1690346" y="9725063"/>
            <a:ext cx="19681832" cy="1431037"/>
          </a:xfrm>
          <a:prstGeom prst="rect">
            <a:avLst/>
          </a:prstGeom>
          <a:ln w="127000">
            <a:solidFill>
              <a:srgbClr val="76BB4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>
                <a:blipFill rotWithShape="1">
                  <a:blip r:embed="rId2"/>
                  <a:srcRect/>
                  <a:tile tx="0" ty="0" sx="100000" sy="100000" flip="none" algn="tl"/>
                </a:blipFill>
              </a:defRPr>
            </a:pP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Jesus </a:t>
            </a:r>
            <a:r>
              <a:rPr u="sng"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increased</a:t>
            </a:r>
            <a:r>
              <a:rPr>
                <a:blipFill rotWithShape="1">
                  <a:blip r:embed="rId2"/>
                  <a:srcRect/>
                  <a:tile tx="0" ty="0" sx="100000" sy="100000" flip="none" algn="tl"/>
                </a:blipFill>
              </a:rPr>
              <a:t> (Luke 2:52)</a:t>
            </a:r>
          </a:p>
        </p:txBody>
      </p:sp>
      <p:sp>
        <p:nvSpPr>
          <p:cNvPr id="156" name="Open Book"/>
          <p:cNvSpPr/>
          <p:nvPr/>
        </p:nvSpPr>
        <p:spPr>
          <a:xfrm>
            <a:off x="8928151" y="3442050"/>
            <a:ext cx="5707473" cy="5284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4" y="0"/>
                </a:moveTo>
                <a:lnTo>
                  <a:pt x="12381" y="2366"/>
                </a:lnTo>
                <a:lnTo>
                  <a:pt x="12373" y="2368"/>
                </a:lnTo>
                <a:cubicBezTo>
                  <a:pt x="11868" y="2611"/>
                  <a:pt x="11498" y="3043"/>
                  <a:pt x="11272" y="3649"/>
                </a:cubicBezTo>
                <a:cubicBezTo>
                  <a:pt x="11070" y="4192"/>
                  <a:pt x="11055" y="4701"/>
                  <a:pt x="11055" y="4845"/>
                </a:cubicBezTo>
                <a:lnTo>
                  <a:pt x="11055" y="5127"/>
                </a:lnTo>
                <a:lnTo>
                  <a:pt x="20346" y="1249"/>
                </a:lnTo>
                <a:lnTo>
                  <a:pt x="19907" y="1017"/>
                </a:lnTo>
                <a:lnTo>
                  <a:pt x="11770" y="4414"/>
                </a:lnTo>
                <a:cubicBezTo>
                  <a:pt x="12018" y="4052"/>
                  <a:pt x="12419" y="3735"/>
                  <a:pt x="12972" y="3468"/>
                </a:cubicBezTo>
                <a:lnTo>
                  <a:pt x="19369" y="735"/>
                </a:lnTo>
                <a:lnTo>
                  <a:pt x="18934" y="505"/>
                </a:lnTo>
                <a:lnTo>
                  <a:pt x="12837" y="3109"/>
                </a:lnTo>
                <a:lnTo>
                  <a:pt x="12830" y="3113"/>
                </a:lnTo>
                <a:cubicBezTo>
                  <a:pt x="12227" y="3403"/>
                  <a:pt x="11780" y="3756"/>
                  <a:pt x="11494" y="4167"/>
                </a:cubicBezTo>
                <a:cubicBezTo>
                  <a:pt x="11607" y="3668"/>
                  <a:pt x="11876" y="3033"/>
                  <a:pt x="12514" y="2723"/>
                </a:cubicBezTo>
                <a:lnTo>
                  <a:pt x="18411" y="230"/>
                </a:lnTo>
                <a:lnTo>
                  <a:pt x="17974" y="0"/>
                </a:lnTo>
                <a:close/>
                <a:moveTo>
                  <a:pt x="3633" y="2"/>
                </a:moveTo>
                <a:lnTo>
                  <a:pt x="3194" y="231"/>
                </a:lnTo>
                <a:lnTo>
                  <a:pt x="9084" y="2723"/>
                </a:lnTo>
                <a:cubicBezTo>
                  <a:pt x="9723" y="3033"/>
                  <a:pt x="9992" y="3668"/>
                  <a:pt x="10105" y="4167"/>
                </a:cubicBezTo>
                <a:cubicBezTo>
                  <a:pt x="9819" y="3756"/>
                  <a:pt x="9371" y="3403"/>
                  <a:pt x="8768" y="3113"/>
                </a:cubicBezTo>
                <a:lnTo>
                  <a:pt x="2670" y="507"/>
                </a:lnTo>
                <a:lnTo>
                  <a:pt x="2233" y="736"/>
                </a:lnTo>
                <a:lnTo>
                  <a:pt x="8627" y="3468"/>
                </a:lnTo>
                <a:cubicBezTo>
                  <a:pt x="9179" y="3735"/>
                  <a:pt x="9581" y="4051"/>
                  <a:pt x="9828" y="4414"/>
                </a:cubicBezTo>
                <a:lnTo>
                  <a:pt x="1694" y="1019"/>
                </a:lnTo>
                <a:lnTo>
                  <a:pt x="1254" y="1250"/>
                </a:lnTo>
                <a:lnTo>
                  <a:pt x="10544" y="5127"/>
                </a:lnTo>
                <a:lnTo>
                  <a:pt x="10544" y="4845"/>
                </a:lnTo>
                <a:cubicBezTo>
                  <a:pt x="10544" y="4701"/>
                  <a:pt x="10528" y="4192"/>
                  <a:pt x="10326" y="3649"/>
                </a:cubicBezTo>
                <a:cubicBezTo>
                  <a:pt x="10100" y="3043"/>
                  <a:pt x="9730" y="2611"/>
                  <a:pt x="9226" y="2368"/>
                </a:cubicBezTo>
                <a:lnTo>
                  <a:pt x="3633" y="2"/>
                </a:lnTo>
                <a:close/>
                <a:moveTo>
                  <a:pt x="0" y="1735"/>
                </a:moveTo>
                <a:lnTo>
                  <a:pt x="0" y="17289"/>
                </a:lnTo>
                <a:lnTo>
                  <a:pt x="8756" y="20993"/>
                </a:lnTo>
                <a:lnTo>
                  <a:pt x="8756" y="5441"/>
                </a:lnTo>
                <a:lnTo>
                  <a:pt x="0" y="1735"/>
                </a:lnTo>
                <a:close/>
                <a:moveTo>
                  <a:pt x="21600" y="1735"/>
                </a:moveTo>
                <a:lnTo>
                  <a:pt x="12844" y="5441"/>
                </a:lnTo>
                <a:lnTo>
                  <a:pt x="12844" y="20993"/>
                </a:lnTo>
                <a:lnTo>
                  <a:pt x="21600" y="17289"/>
                </a:lnTo>
                <a:lnTo>
                  <a:pt x="21600" y="1735"/>
                </a:lnTo>
                <a:close/>
                <a:moveTo>
                  <a:pt x="9325" y="5827"/>
                </a:moveTo>
                <a:lnTo>
                  <a:pt x="9325" y="21600"/>
                </a:lnTo>
                <a:lnTo>
                  <a:pt x="12275" y="21600"/>
                </a:lnTo>
                <a:lnTo>
                  <a:pt x="12275" y="5827"/>
                </a:lnTo>
                <a:lnTo>
                  <a:pt x="9325" y="5827"/>
                </a:lnTo>
                <a:close/>
              </a:path>
            </a:pathLst>
          </a:custGeom>
          <a:solidFill>
            <a:srgbClr val="7A4A00"/>
          </a:solidFill>
          <a:ln w="381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1" animBg="1" advAuto="0"/>
      <p:bldP spid="155" grpId="2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Male"/>
          <p:cNvSpPr/>
          <p:nvPr/>
        </p:nvSpPr>
        <p:spPr>
          <a:xfrm>
            <a:off x="8211136" y="4240363"/>
            <a:ext cx="1900012" cy="5126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600" extrusionOk="0">
                <a:moveTo>
                  <a:pt x="10777" y="0"/>
                </a:moveTo>
                <a:cubicBezTo>
                  <a:pt x="9509" y="0"/>
                  <a:pt x="8239" y="180"/>
                  <a:pt x="7271" y="540"/>
                </a:cubicBezTo>
                <a:cubicBezTo>
                  <a:pt x="5335" y="1259"/>
                  <a:pt x="5335" y="2425"/>
                  <a:pt x="7271" y="3144"/>
                </a:cubicBezTo>
                <a:cubicBezTo>
                  <a:pt x="9206" y="3863"/>
                  <a:pt x="12348" y="3863"/>
                  <a:pt x="14284" y="3144"/>
                </a:cubicBezTo>
                <a:cubicBezTo>
                  <a:pt x="16220" y="2425"/>
                  <a:pt x="16220" y="1259"/>
                  <a:pt x="14284" y="540"/>
                </a:cubicBezTo>
                <a:cubicBezTo>
                  <a:pt x="13316" y="180"/>
                  <a:pt x="12046" y="0"/>
                  <a:pt x="10777" y="0"/>
                </a:cubicBezTo>
                <a:close/>
                <a:moveTo>
                  <a:pt x="4845" y="4060"/>
                </a:moveTo>
                <a:cubicBezTo>
                  <a:pt x="2970" y="4060"/>
                  <a:pt x="1445" y="4331"/>
                  <a:pt x="907" y="4563"/>
                </a:cubicBezTo>
                <a:cubicBezTo>
                  <a:pt x="-23" y="4963"/>
                  <a:pt x="-21" y="5438"/>
                  <a:pt x="8" y="5606"/>
                </a:cubicBezTo>
                <a:lnTo>
                  <a:pt x="8" y="12393"/>
                </a:lnTo>
                <a:cubicBezTo>
                  <a:pt x="8" y="12733"/>
                  <a:pt x="732" y="13004"/>
                  <a:pt x="1648" y="13004"/>
                </a:cubicBezTo>
                <a:cubicBezTo>
                  <a:pt x="2563" y="13004"/>
                  <a:pt x="3292" y="12728"/>
                  <a:pt x="3292" y="12393"/>
                </a:cubicBezTo>
                <a:lnTo>
                  <a:pt x="3292" y="6777"/>
                </a:lnTo>
                <a:lnTo>
                  <a:pt x="4791" y="6777"/>
                </a:lnTo>
                <a:lnTo>
                  <a:pt x="4791" y="12641"/>
                </a:lnTo>
                <a:lnTo>
                  <a:pt x="4804" y="12641"/>
                </a:lnTo>
                <a:lnTo>
                  <a:pt x="4804" y="20628"/>
                </a:lnTo>
                <a:cubicBezTo>
                  <a:pt x="4804" y="21163"/>
                  <a:pt x="5982" y="21600"/>
                  <a:pt x="7421" y="21600"/>
                </a:cubicBezTo>
                <a:cubicBezTo>
                  <a:pt x="8860" y="21600"/>
                  <a:pt x="10037" y="21163"/>
                  <a:pt x="10037" y="20628"/>
                </a:cubicBezTo>
                <a:lnTo>
                  <a:pt x="10037" y="12641"/>
                </a:lnTo>
                <a:lnTo>
                  <a:pt x="10777" y="12641"/>
                </a:lnTo>
                <a:lnTo>
                  <a:pt x="11504" y="12641"/>
                </a:lnTo>
                <a:lnTo>
                  <a:pt x="11504" y="20628"/>
                </a:lnTo>
                <a:cubicBezTo>
                  <a:pt x="11504" y="21163"/>
                  <a:pt x="12682" y="21600"/>
                  <a:pt x="14121" y="21600"/>
                </a:cubicBezTo>
                <a:cubicBezTo>
                  <a:pt x="15559" y="21600"/>
                  <a:pt x="16737" y="21163"/>
                  <a:pt x="16737" y="20628"/>
                </a:cubicBezTo>
                <a:lnTo>
                  <a:pt x="16737" y="12636"/>
                </a:lnTo>
                <a:lnTo>
                  <a:pt x="16750" y="12636"/>
                </a:lnTo>
                <a:lnTo>
                  <a:pt x="16750" y="6772"/>
                </a:lnTo>
                <a:lnTo>
                  <a:pt x="18249" y="6772"/>
                </a:lnTo>
                <a:lnTo>
                  <a:pt x="18249" y="12388"/>
                </a:lnTo>
                <a:cubicBezTo>
                  <a:pt x="18249" y="12728"/>
                  <a:pt x="18973" y="12997"/>
                  <a:pt x="19889" y="12997"/>
                </a:cubicBezTo>
                <a:cubicBezTo>
                  <a:pt x="20805" y="12997"/>
                  <a:pt x="21533" y="12723"/>
                  <a:pt x="21533" y="12388"/>
                </a:cubicBezTo>
                <a:lnTo>
                  <a:pt x="21533" y="5606"/>
                </a:lnTo>
                <a:cubicBezTo>
                  <a:pt x="21577" y="5438"/>
                  <a:pt x="21564" y="4957"/>
                  <a:pt x="20634" y="4563"/>
                </a:cubicBezTo>
                <a:cubicBezTo>
                  <a:pt x="20096" y="4336"/>
                  <a:pt x="18566" y="4060"/>
                  <a:pt x="16691" y="4060"/>
                </a:cubicBezTo>
                <a:lnTo>
                  <a:pt x="10777" y="4060"/>
                </a:lnTo>
                <a:lnTo>
                  <a:pt x="4845" y="4060"/>
                </a:lnTo>
                <a:close/>
              </a:path>
            </a:pathLst>
          </a:custGeom>
          <a:solidFill>
            <a:schemeClr val="accent4"/>
          </a:solidFill>
          <a:ln w="635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9" name="Female"/>
          <p:cNvSpPr/>
          <p:nvPr/>
        </p:nvSpPr>
        <p:spPr>
          <a:xfrm>
            <a:off x="13551927" y="4236004"/>
            <a:ext cx="2319879" cy="5131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7" h="21600" extrusionOk="0">
                <a:moveTo>
                  <a:pt x="10652" y="0"/>
                </a:moveTo>
                <a:cubicBezTo>
                  <a:pt x="9610" y="0"/>
                  <a:pt x="8570" y="182"/>
                  <a:pt x="7774" y="547"/>
                </a:cubicBezTo>
                <a:cubicBezTo>
                  <a:pt x="6184" y="1276"/>
                  <a:pt x="6184" y="2458"/>
                  <a:pt x="7774" y="3188"/>
                </a:cubicBezTo>
                <a:cubicBezTo>
                  <a:pt x="9365" y="3917"/>
                  <a:pt x="11943" y="3917"/>
                  <a:pt x="13534" y="3188"/>
                </a:cubicBezTo>
                <a:cubicBezTo>
                  <a:pt x="15124" y="2458"/>
                  <a:pt x="15124" y="1276"/>
                  <a:pt x="13534" y="547"/>
                </a:cubicBezTo>
                <a:cubicBezTo>
                  <a:pt x="12738" y="182"/>
                  <a:pt x="11695" y="0"/>
                  <a:pt x="10652" y="0"/>
                </a:cubicBezTo>
                <a:close/>
                <a:moveTo>
                  <a:pt x="7859" y="4109"/>
                </a:moveTo>
                <a:cubicBezTo>
                  <a:pt x="5671" y="4109"/>
                  <a:pt x="4499" y="4934"/>
                  <a:pt x="4153" y="5420"/>
                </a:cubicBezTo>
                <a:lnTo>
                  <a:pt x="50" y="11877"/>
                </a:lnTo>
                <a:cubicBezTo>
                  <a:pt x="-150" y="12205"/>
                  <a:pt x="268" y="12546"/>
                  <a:pt x="985" y="12638"/>
                </a:cubicBezTo>
                <a:cubicBezTo>
                  <a:pt x="1106" y="12653"/>
                  <a:pt x="1229" y="12661"/>
                  <a:pt x="1349" y="12661"/>
                </a:cubicBezTo>
                <a:cubicBezTo>
                  <a:pt x="1938" y="12661"/>
                  <a:pt x="2478" y="12482"/>
                  <a:pt x="2644" y="12209"/>
                </a:cubicBezTo>
                <a:lnTo>
                  <a:pt x="6269" y="6537"/>
                </a:lnTo>
                <a:lnTo>
                  <a:pt x="6994" y="6537"/>
                </a:lnTo>
                <a:cubicBezTo>
                  <a:pt x="6989" y="6544"/>
                  <a:pt x="6983" y="6551"/>
                  <a:pt x="6979" y="6558"/>
                </a:cubicBezTo>
                <a:lnTo>
                  <a:pt x="2405" y="14438"/>
                </a:lnTo>
                <a:cubicBezTo>
                  <a:pt x="2329" y="14570"/>
                  <a:pt x="2506" y="14676"/>
                  <a:pt x="2803" y="14676"/>
                </a:cubicBezTo>
                <a:lnTo>
                  <a:pt x="6067" y="14676"/>
                </a:lnTo>
                <a:lnTo>
                  <a:pt x="6067" y="20674"/>
                </a:lnTo>
                <a:cubicBezTo>
                  <a:pt x="6067" y="21185"/>
                  <a:pt x="6972" y="21600"/>
                  <a:pt x="8087" y="21600"/>
                </a:cubicBezTo>
                <a:cubicBezTo>
                  <a:pt x="9203" y="21600"/>
                  <a:pt x="10104" y="21185"/>
                  <a:pt x="10104" y="20674"/>
                </a:cubicBezTo>
                <a:lnTo>
                  <a:pt x="10104" y="14676"/>
                </a:lnTo>
                <a:cubicBezTo>
                  <a:pt x="10326" y="14676"/>
                  <a:pt x="10531" y="14676"/>
                  <a:pt x="10608" y="14676"/>
                </a:cubicBezTo>
                <a:cubicBezTo>
                  <a:pt x="10695" y="14676"/>
                  <a:pt x="10945" y="14676"/>
                  <a:pt x="11201" y="14676"/>
                </a:cubicBezTo>
                <a:lnTo>
                  <a:pt x="11201" y="20674"/>
                </a:lnTo>
                <a:cubicBezTo>
                  <a:pt x="11201" y="21185"/>
                  <a:pt x="12105" y="21600"/>
                  <a:pt x="13221" y="21600"/>
                </a:cubicBezTo>
                <a:cubicBezTo>
                  <a:pt x="14337" y="21600"/>
                  <a:pt x="15238" y="21185"/>
                  <a:pt x="15238" y="20674"/>
                </a:cubicBezTo>
                <a:lnTo>
                  <a:pt x="15238" y="14676"/>
                </a:lnTo>
                <a:lnTo>
                  <a:pt x="18410" y="14676"/>
                </a:lnTo>
                <a:cubicBezTo>
                  <a:pt x="18706" y="14676"/>
                  <a:pt x="18887" y="14570"/>
                  <a:pt x="18811" y="14438"/>
                </a:cubicBezTo>
                <a:lnTo>
                  <a:pt x="14237" y="6558"/>
                </a:lnTo>
                <a:cubicBezTo>
                  <a:pt x="14233" y="6551"/>
                  <a:pt x="14227" y="6544"/>
                  <a:pt x="14222" y="6537"/>
                </a:cubicBezTo>
                <a:lnTo>
                  <a:pt x="14932" y="6537"/>
                </a:lnTo>
                <a:lnTo>
                  <a:pt x="18656" y="12192"/>
                </a:lnTo>
                <a:cubicBezTo>
                  <a:pt x="18827" y="12463"/>
                  <a:pt x="19364" y="12638"/>
                  <a:pt x="19948" y="12638"/>
                </a:cubicBezTo>
                <a:cubicBezTo>
                  <a:pt x="20072" y="12638"/>
                  <a:pt x="20199" y="12631"/>
                  <a:pt x="20324" y="12614"/>
                </a:cubicBezTo>
                <a:cubicBezTo>
                  <a:pt x="21038" y="12519"/>
                  <a:pt x="21450" y="12177"/>
                  <a:pt x="21244" y="11850"/>
                </a:cubicBezTo>
                <a:lnTo>
                  <a:pt x="17037" y="5432"/>
                </a:lnTo>
                <a:lnTo>
                  <a:pt x="17022" y="5407"/>
                </a:lnTo>
                <a:cubicBezTo>
                  <a:pt x="16669" y="4924"/>
                  <a:pt x="15494" y="4112"/>
                  <a:pt x="13328" y="4112"/>
                </a:cubicBezTo>
                <a:cubicBezTo>
                  <a:pt x="13316" y="4112"/>
                  <a:pt x="13303" y="4112"/>
                  <a:pt x="13291" y="4112"/>
                </a:cubicBezTo>
                <a:lnTo>
                  <a:pt x="12768" y="4114"/>
                </a:lnTo>
                <a:cubicBezTo>
                  <a:pt x="12732" y="4113"/>
                  <a:pt x="12698" y="4109"/>
                  <a:pt x="12662" y="4109"/>
                </a:cubicBezTo>
                <a:lnTo>
                  <a:pt x="7859" y="4109"/>
                </a:lnTo>
                <a:close/>
              </a:path>
            </a:pathLst>
          </a:custGeom>
          <a:solidFill>
            <a:schemeClr val="accent4"/>
          </a:solidFill>
          <a:ln w="635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0" name="A BETTER You Mentally (James 1:5)"/>
          <p:cNvSpPr txBox="1"/>
          <p:nvPr/>
        </p:nvSpPr>
        <p:spPr>
          <a:xfrm>
            <a:off x="7014220" y="854058"/>
            <a:ext cx="10355560" cy="2612137"/>
          </a:xfrm>
          <a:prstGeom prst="rect">
            <a:avLst/>
          </a:prstGeom>
          <a:ln w="76200">
            <a:solidFill>
              <a:schemeClr val="accent4">
                <a:hueOff val="-624705"/>
                <a:lumOff val="1372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t>A BETTER You </a:t>
            </a:r>
            <a:r>
              <a:rPr u="sng"/>
              <a:t>Mentally</a:t>
            </a:r>
            <a:r>
              <a:t> (James 1:5)</a:t>
            </a:r>
          </a:p>
        </p:txBody>
      </p:sp>
      <p:sp>
        <p:nvSpPr>
          <p:cNvPr id="161" name="A BETTER You Physically (I Corinthians 6:19-20)"/>
          <p:cNvSpPr txBox="1"/>
          <p:nvPr/>
        </p:nvSpPr>
        <p:spPr>
          <a:xfrm>
            <a:off x="17915545" y="3649864"/>
            <a:ext cx="6224051" cy="6307837"/>
          </a:xfrm>
          <a:prstGeom prst="rect">
            <a:avLst/>
          </a:prstGeom>
          <a:ln w="76200">
            <a:solidFill>
              <a:schemeClr val="accent4">
                <a:hueOff val="-624705"/>
                <a:lumOff val="1372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t>A BETTER You </a:t>
            </a:r>
            <a:r>
              <a:rPr u="sng"/>
              <a:t>Physically</a:t>
            </a:r>
            <a:r>
              <a:t> (I Corinthians 6:19-20)</a:t>
            </a:r>
          </a:p>
        </p:txBody>
      </p:sp>
      <p:sp>
        <p:nvSpPr>
          <p:cNvPr id="162" name="A BETTER You Spiritually (Matthew 22:37)"/>
          <p:cNvSpPr txBox="1"/>
          <p:nvPr/>
        </p:nvSpPr>
        <p:spPr>
          <a:xfrm>
            <a:off x="8198991" y="9794469"/>
            <a:ext cx="7986018" cy="3844037"/>
          </a:xfrm>
          <a:prstGeom prst="rect">
            <a:avLst/>
          </a:prstGeom>
          <a:ln w="76200">
            <a:solidFill>
              <a:schemeClr val="accent4">
                <a:hueOff val="-624705"/>
                <a:lumOff val="1372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8000"/>
            </a:lvl1pPr>
          </a:lstStyle>
          <a:p>
            <a:r>
              <a:t>A BETTER You Spiritually (Matthew 22:37)</a:t>
            </a:r>
          </a:p>
        </p:txBody>
      </p:sp>
      <p:sp>
        <p:nvSpPr>
          <p:cNvPr id="163" name="A BETTER You Socially (Colossians 3:17)"/>
          <p:cNvSpPr txBox="1"/>
          <p:nvPr/>
        </p:nvSpPr>
        <p:spPr>
          <a:xfrm>
            <a:off x="356635" y="4083541"/>
            <a:ext cx="6497461" cy="5075937"/>
          </a:xfrm>
          <a:prstGeom prst="rect">
            <a:avLst/>
          </a:prstGeom>
          <a:ln w="76200">
            <a:solidFill>
              <a:schemeClr val="accent4">
                <a:hueOff val="-624705"/>
                <a:lumOff val="1372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t>A BETTER You </a:t>
            </a:r>
            <a:r>
              <a:rPr u="sng"/>
              <a:t>Socially </a:t>
            </a:r>
            <a:r>
              <a:t>(Colossians 3:17)</a:t>
            </a:r>
          </a:p>
        </p:txBody>
      </p:sp>
      <p:pic>
        <p:nvPicPr>
          <p:cNvPr id="164" name="Drawing" descr="Drawi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399914" y="1623638"/>
            <a:ext cx="4275761" cy="2129731"/>
          </a:xfrm>
          <a:prstGeom prst="rect">
            <a:avLst/>
          </a:prstGeom>
        </p:spPr>
      </p:pic>
      <p:pic>
        <p:nvPicPr>
          <p:cNvPr id="166" name="Drawing" descr="Drawin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73466" y="9053755"/>
            <a:ext cx="5789100" cy="2244690"/>
          </a:xfrm>
          <a:prstGeom prst="rect">
            <a:avLst/>
          </a:prstGeom>
        </p:spPr>
      </p:pic>
      <p:pic>
        <p:nvPicPr>
          <p:cNvPr id="168" name="Drawing" descr="Drawing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604928" y="1410986"/>
            <a:ext cx="4483376" cy="2615822"/>
          </a:xfrm>
          <a:prstGeom prst="rect">
            <a:avLst/>
          </a:prstGeom>
        </p:spPr>
      </p:pic>
      <p:pic>
        <p:nvPicPr>
          <p:cNvPr id="170" name="Drawing" descr="Drawing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6208159" y="10019432"/>
            <a:ext cx="4660736" cy="17539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1" animBg="1" advAuto="0"/>
      <p:bldP spid="161" grpId="2" animBg="1" advAuto="0"/>
      <p:bldP spid="162" grpId="3" animBg="1" advAuto="0"/>
      <p:bldP spid="163" grpId="4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2F8B2C53-8E01-4A9C-991A-5D8F4C0B1184-L0-001.png" descr="2F8B2C53-8E01-4A9C-991A-5D8F4C0B1184-L0-0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983" y="3442332"/>
            <a:ext cx="3579226" cy="607715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8" name="Drawing"/>
          <p:cNvGrpSpPr/>
          <p:nvPr/>
        </p:nvGrpSpPr>
        <p:grpSpPr>
          <a:xfrm>
            <a:off x="961089" y="2124887"/>
            <a:ext cx="7596088" cy="8750695"/>
            <a:chOff x="-107949" y="-107950"/>
            <a:chExt cx="7596086" cy="8750694"/>
          </a:xfrm>
        </p:grpSpPr>
        <p:pic>
          <p:nvPicPr>
            <p:cNvPr id="174" name="Line" descr="Lin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7950" y="-85619"/>
              <a:ext cx="7596087" cy="8689765"/>
            </a:xfrm>
            <a:prstGeom prst="rect">
              <a:avLst/>
            </a:prstGeom>
            <a:effectLst/>
          </p:spPr>
        </p:pic>
        <p:pic>
          <p:nvPicPr>
            <p:cNvPr id="176" name="Line" descr="Lin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462" y="-107950"/>
              <a:ext cx="6471537" cy="8750695"/>
            </a:xfrm>
            <a:prstGeom prst="rect">
              <a:avLst/>
            </a:prstGeom>
            <a:effectLst/>
          </p:spPr>
        </p:pic>
      </p:grpSp>
      <p:sp>
        <p:nvSpPr>
          <p:cNvPr id="179" name="Open Book"/>
          <p:cNvSpPr/>
          <p:nvPr/>
        </p:nvSpPr>
        <p:spPr>
          <a:xfrm>
            <a:off x="14624164" y="3190490"/>
            <a:ext cx="7109899" cy="658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4" y="0"/>
                </a:moveTo>
                <a:lnTo>
                  <a:pt x="12381" y="2366"/>
                </a:lnTo>
                <a:lnTo>
                  <a:pt x="12373" y="2368"/>
                </a:lnTo>
                <a:cubicBezTo>
                  <a:pt x="11868" y="2611"/>
                  <a:pt x="11498" y="3043"/>
                  <a:pt x="11272" y="3649"/>
                </a:cubicBezTo>
                <a:cubicBezTo>
                  <a:pt x="11070" y="4192"/>
                  <a:pt x="11055" y="4701"/>
                  <a:pt x="11055" y="4845"/>
                </a:cubicBezTo>
                <a:lnTo>
                  <a:pt x="11055" y="5127"/>
                </a:lnTo>
                <a:lnTo>
                  <a:pt x="20346" y="1249"/>
                </a:lnTo>
                <a:lnTo>
                  <a:pt x="19907" y="1017"/>
                </a:lnTo>
                <a:lnTo>
                  <a:pt x="11770" y="4414"/>
                </a:lnTo>
                <a:cubicBezTo>
                  <a:pt x="12018" y="4052"/>
                  <a:pt x="12419" y="3735"/>
                  <a:pt x="12972" y="3468"/>
                </a:cubicBezTo>
                <a:lnTo>
                  <a:pt x="19369" y="735"/>
                </a:lnTo>
                <a:lnTo>
                  <a:pt x="18934" y="505"/>
                </a:lnTo>
                <a:lnTo>
                  <a:pt x="12837" y="3109"/>
                </a:lnTo>
                <a:lnTo>
                  <a:pt x="12830" y="3113"/>
                </a:lnTo>
                <a:cubicBezTo>
                  <a:pt x="12227" y="3403"/>
                  <a:pt x="11780" y="3756"/>
                  <a:pt x="11494" y="4167"/>
                </a:cubicBezTo>
                <a:cubicBezTo>
                  <a:pt x="11607" y="3668"/>
                  <a:pt x="11876" y="3033"/>
                  <a:pt x="12514" y="2723"/>
                </a:cubicBezTo>
                <a:lnTo>
                  <a:pt x="18411" y="230"/>
                </a:lnTo>
                <a:lnTo>
                  <a:pt x="17974" y="0"/>
                </a:lnTo>
                <a:close/>
                <a:moveTo>
                  <a:pt x="3633" y="2"/>
                </a:moveTo>
                <a:lnTo>
                  <a:pt x="3194" y="231"/>
                </a:lnTo>
                <a:lnTo>
                  <a:pt x="9084" y="2723"/>
                </a:lnTo>
                <a:cubicBezTo>
                  <a:pt x="9723" y="3033"/>
                  <a:pt x="9992" y="3668"/>
                  <a:pt x="10105" y="4167"/>
                </a:cubicBezTo>
                <a:cubicBezTo>
                  <a:pt x="9819" y="3756"/>
                  <a:pt x="9371" y="3403"/>
                  <a:pt x="8768" y="3113"/>
                </a:cubicBezTo>
                <a:lnTo>
                  <a:pt x="2670" y="507"/>
                </a:lnTo>
                <a:lnTo>
                  <a:pt x="2233" y="736"/>
                </a:lnTo>
                <a:lnTo>
                  <a:pt x="8627" y="3468"/>
                </a:lnTo>
                <a:cubicBezTo>
                  <a:pt x="9179" y="3735"/>
                  <a:pt x="9581" y="4051"/>
                  <a:pt x="9828" y="4414"/>
                </a:cubicBezTo>
                <a:lnTo>
                  <a:pt x="1694" y="1019"/>
                </a:lnTo>
                <a:lnTo>
                  <a:pt x="1254" y="1250"/>
                </a:lnTo>
                <a:lnTo>
                  <a:pt x="10544" y="5127"/>
                </a:lnTo>
                <a:lnTo>
                  <a:pt x="10544" y="4845"/>
                </a:lnTo>
                <a:cubicBezTo>
                  <a:pt x="10544" y="4701"/>
                  <a:pt x="10528" y="4192"/>
                  <a:pt x="10326" y="3649"/>
                </a:cubicBezTo>
                <a:cubicBezTo>
                  <a:pt x="10100" y="3043"/>
                  <a:pt x="9730" y="2611"/>
                  <a:pt x="9226" y="2368"/>
                </a:cubicBezTo>
                <a:lnTo>
                  <a:pt x="3633" y="2"/>
                </a:lnTo>
                <a:close/>
                <a:moveTo>
                  <a:pt x="0" y="1735"/>
                </a:moveTo>
                <a:lnTo>
                  <a:pt x="0" y="17289"/>
                </a:lnTo>
                <a:lnTo>
                  <a:pt x="8756" y="20993"/>
                </a:lnTo>
                <a:lnTo>
                  <a:pt x="8756" y="5441"/>
                </a:lnTo>
                <a:lnTo>
                  <a:pt x="0" y="1735"/>
                </a:lnTo>
                <a:close/>
                <a:moveTo>
                  <a:pt x="21600" y="1735"/>
                </a:moveTo>
                <a:lnTo>
                  <a:pt x="12844" y="5441"/>
                </a:lnTo>
                <a:lnTo>
                  <a:pt x="12844" y="20993"/>
                </a:lnTo>
                <a:lnTo>
                  <a:pt x="21600" y="17289"/>
                </a:lnTo>
                <a:lnTo>
                  <a:pt x="21600" y="1735"/>
                </a:lnTo>
                <a:close/>
                <a:moveTo>
                  <a:pt x="9325" y="5827"/>
                </a:moveTo>
                <a:lnTo>
                  <a:pt x="9325" y="21600"/>
                </a:lnTo>
                <a:lnTo>
                  <a:pt x="12275" y="21600"/>
                </a:lnTo>
                <a:lnTo>
                  <a:pt x="12275" y="5827"/>
                </a:lnTo>
                <a:lnTo>
                  <a:pt x="9325" y="5827"/>
                </a:lnTo>
                <a:close/>
              </a:path>
            </a:pathLst>
          </a:custGeom>
          <a:solidFill>
            <a:srgbClr val="7A4A00"/>
          </a:solidFill>
          <a:ln w="381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1" animBg="1" advAuto="0"/>
      <p:bldP spid="179" grpId="2" animBg="1" advAuto="0"/>
    </p:bld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Custom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Helvetica Neue</vt:lpstr>
      <vt:lpstr>Helvetica Neue Light</vt:lpstr>
      <vt:lpstr>Helvetica Neue Medium</vt:lpstr>
      <vt:lpstr>Black</vt:lpstr>
      <vt:lpstr>BUILDING A BETTER YOU</vt:lpstr>
      <vt:lpstr>Can you imagine...?</vt:lpstr>
      <vt:lpstr>What happens?</vt:lpstr>
      <vt:lpstr>Our influence is embedded in how we think, act, and speak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BETTER YOU</dc:title>
  <dc:creator>Stephen Bishop</dc:creator>
  <cp:lastModifiedBy>Stephen Bishop</cp:lastModifiedBy>
  <cp:revision>1</cp:revision>
  <dcterms:modified xsi:type="dcterms:W3CDTF">2019-07-14T17:52:56Z</dcterms:modified>
</cp:coreProperties>
</file>