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9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3169900" y="952500"/>
            <a:ext cx="95250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760700" y="68707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760700" y="952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1206500" y="9525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26" Type="http://schemas.openxmlformats.org/officeDocument/2006/relationships/image" Target="../media/image42.png"/><Relationship Id="rId39" Type="http://schemas.openxmlformats.org/officeDocument/2006/relationships/image" Target="../media/image54.png"/><Relationship Id="rId21" Type="http://schemas.openxmlformats.org/officeDocument/2006/relationships/image" Target="../media/image37.png"/><Relationship Id="rId34" Type="http://schemas.openxmlformats.org/officeDocument/2006/relationships/image" Target="../media/image49.png"/><Relationship Id="rId42" Type="http://schemas.openxmlformats.org/officeDocument/2006/relationships/image" Target="../media/image57.png"/><Relationship Id="rId47" Type="http://schemas.openxmlformats.org/officeDocument/2006/relationships/image" Target="../media/image62.png"/><Relationship Id="rId50" Type="http://schemas.openxmlformats.org/officeDocument/2006/relationships/image" Target="../media/image65.png"/><Relationship Id="rId55" Type="http://schemas.openxmlformats.org/officeDocument/2006/relationships/image" Target="../media/image70.png"/><Relationship Id="rId63" Type="http://schemas.openxmlformats.org/officeDocument/2006/relationships/image" Target="../media/image78.png"/><Relationship Id="rId68" Type="http://schemas.openxmlformats.org/officeDocument/2006/relationships/image" Target="../media/image83.png"/><Relationship Id="rId76" Type="http://schemas.openxmlformats.org/officeDocument/2006/relationships/image" Target="../media/image91.png"/><Relationship Id="rId7" Type="http://schemas.openxmlformats.org/officeDocument/2006/relationships/image" Target="../media/image23.png"/><Relationship Id="rId71" Type="http://schemas.openxmlformats.org/officeDocument/2006/relationships/image" Target="../media/image86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29" Type="http://schemas.openxmlformats.org/officeDocument/2006/relationships/image" Target="../media/image45.png"/><Relationship Id="rId11" Type="http://schemas.openxmlformats.org/officeDocument/2006/relationships/image" Target="../media/image27.png"/><Relationship Id="rId24" Type="http://schemas.openxmlformats.org/officeDocument/2006/relationships/image" Target="../media/image40.png"/><Relationship Id="rId32" Type="http://schemas.openxmlformats.org/officeDocument/2006/relationships/image" Target="../media/image47.png"/><Relationship Id="rId37" Type="http://schemas.openxmlformats.org/officeDocument/2006/relationships/image" Target="../media/image52.png"/><Relationship Id="rId40" Type="http://schemas.openxmlformats.org/officeDocument/2006/relationships/image" Target="../media/image55.png"/><Relationship Id="rId45" Type="http://schemas.openxmlformats.org/officeDocument/2006/relationships/image" Target="../media/image60.png"/><Relationship Id="rId53" Type="http://schemas.openxmlformats.org/officeDocument/2006/relationships/image" Target="../media/image68.png"/><Relationship Id="rId58" Type="http://schemas.openxmlformats.org/officeDocument/2006/relationships/image" Target="../media/image73.png"/><Relationship Id="rId66" Type="http://schemas.openxmlformats.org/officeDocument/2006/relationships/image" Target="../media/image81.png"/><Relationship Id="rId74" Type="http://schemas.openxmlformats.org/officeDocument/2006/relationships/image" Target="../media/image89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23" Type="http://schemas.openxmlformats.org/officeDocument/2006/relationships/image" Target="../media/image39.png"/><Relationship Id="rId28" Type="http://schemas.openxmlformats.org/officeDocument/2006/relationships/image" Target="../media/image44.png"/><Relationship Id="rId36" Type="http://schemas.openxmlformats.org/officeDocument/2006/relationships/image" Target="../media/image51.png"/><Relationship Id="rId49" Type="http://schemas.openxmlformats.org/officeDocument/2006/relationships/image" Target="../media/image64.png"/><Relationship Id="rId57" Type="http://schemas.openxmlformats.org/officeDocument/2006/relationships/image" Target="../media/image72.png"/><Relationship Id="rId61" Type="http://schemas.openxmlformats.org/officeDocument/2006/relationships/image" Target="../media/image76.pn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31" Type="http://schemas.openxmlformats.org/officeDocument/2006/relationships/image" Target="../media/image9.png"/><Relationship Id="rId44" Type="http://schemas.openxmlformats.org/officeDocument/2006/relationships/image" Target="../media/image59.png"/><Relationship Id="rId52" Type="http://schemas.openxmlformats.org/officeDocument/2006/relationships/image" Target="../media/image67.png"/><Relationship Id="rId60" Type="http://schemas.openxmlformats.org/officeDocument/2006/relationships/image" Target="../media/image75.png"/><Relationship Id="rId65" Type="http://schemas.openxmlformats.org/officeDocument/2006/relationships/image" Target="../media/image80.png"/><Relationship Id="rId73" Type="http://schemas.openxmlformats.org/officeDocument/2006/relationships/image" Target="../media/image88.png"/><Relationship Id="rId78" Type="http://schemas.openxmlformats.org/officeDocument/2006/relationships/image" Target="../media/image93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Relationship Id="rId22" Type="http://schemas.openxmlformats.org/officeDocument/2006/relationships/image" Target="../media/image38.png"/><Relationship Id="rId27" Type="http://schemas.openxmlformats.org/officeDocument/2006/relationships/image" Target="../media/image43.png"/><Relationship Id="rId30" Type="http://schemas.openxmlformats.org/officeDocument/2006/relationships/image" Target="../media/image46.png"/><Relationship Id="rId35" Type="http://schemas.openxmlformats.org/officeDocument/2006/relationships/image" Target="../media/image50.png"/><Relationship Id="rId43" Type="http://schemas.openxmlformats.org/officeDocument/2006/relationships/image" Target="../media/image58.png"/><Relationship Id="rId48" Type="http://schemas.openxmlformats.org/officeDocument/2006/relationships/image" Target="../media/image63.png"/><Relationship Id="rId56" Type="http://schemas.openxmlformats.org/officeDocument/2006/relationships/image" Target="../media/image71.png"/><Relationship Id="rId64" Type="http://schemas.openxmlformats.org/officeDocument/2006/relationships/image" Target="../media/image79.png"/><Relationship Id="rId69" Type="http://schemas.openxmlformats.org/officeDocument/2006/relationships/image" Target="../media/image84.png"/><Relationship Id="rId77" Type="http://schemas.openxmlformats.org/officeDocument/2006/relationships/image" Target="../media/image92.png"/><Relationship Id="rId8" Type="http://schemas.openxmlformats.org/officeDocument/2006/relationships/image" Target="../media/image24.png"/><Relationship Id="rId51" Type="http://schemas.openxmlformats.org/officeDocument/2006/relationships/image" Target="../media/image66.png"/><Relationship Id="rId72" Type="http://schemas.openxmlformats.org/officeDocument/2006/relationships/image" Target="../media/image87.png"/><Relationship Id="rId3" Type="http://schemas.openxmlformats.org/officeDocument/2006/relationships/image" Target="../media/image19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5" Type="http://schemas.openxmlformats.org/officeDocument/2006/relationships/image" Target="../media/image41.png"/><Relationship Id="rId33" Type="http://schemas.openxmlformats.org/officeDocument/2006/relationships/image" Target="../media/image48.png"/><Relationship Id="rId38" Type="http://schemas.openxmlformats.org/officeDocument/2006/relationships/image" Target="../media/image53.png"/><Relationship Id="rId46" Type="http://schemas.openxmlformats.org/officeDocument/2006/relationships/image" Target="../media/image61.png"/><Relationship Id="rId59" Type="http://schemas.openxmlformats.org/officeDocument/2006/relationships/image" Target="../media/image74.png"/><Relationship Id="rId67" Type="http://schemas.openxmlformats.org/officeDocument/2006/relationships/image" Target="../media/image82.png"/><Relationship Id="rId20" Type="http://schemas.openxmlformats.org/officeDocument/2006/relationships/image" Target="../media/image36.png"/><Relationship Id="rId41" Type="http://schemas.openxmlformats.org/officeDocument/2006/relationships/image" Target="../media/image56.png"/><Relationship Id="rId54" Type="http://schemas.openxmlformats.org/officeDocument/2006/relationships/image" Target="../media/image69.png"/><Relationship Id="rId62" Type="http://schemas.openxmlformats.org/officeDocument/2006/relationships/image" Target="../media/image77.png"/><Relationship Id="rId70" Type="http://schemas.openxmlformats.org/officeDocument/2006/relationships/image" Target="../media/image85.png"/><Relationship Id="rId75" Type="http://schemas.openxmlformats.org/officeDocument/2006/relationships/image" Target="../media/image9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5.png"/><Relationship Id="rId18" Type="http://schemas.openxmlformats.org/officeDocument/2006/relationships/image" Target="../media/image109.png"/><Relationship Id="rId26" Type="http://schemas.openxmlformats.org/officeDocument/2006/relationships/image" Target="../media/image117.png"/><Relationship Id="rId39" Type="http://schemas.openxmlformats.org/officeDocument/2006/relationships/image" Target="../media/image130.png"/><Relationship Id="rId21" Type="http://schemas.openxmlformats.org/officeDocument/2006/relationships/image" Target="../media/image112.png"/><Relationship Id="rId34" Type="http://schemas.openxmlformats.org/officeDocument/2006/relationships/image" Target="../media/image125.png"/><Relationship Id="rId42" Type="http://schemas.openxmlformats.org/officeDocument/2006/relationships/image" Target="../media/image133.png"/><Relationship Id="rId47" Type="http://schemas.openxmlformats.org/officeDocument/2006/relationships/image" Target="../media/image138.png"/><Relationship Id="rId50" Type="http://schemas.openxmlformats.org/officeDocument/2006/relationships/image" Target="../media/image141.png"/><Relationship Id="rId55" Type="http://schemas.openxmlformats.org/officeDocument/2006/relationships/image" Target="../media/image146.png"/><Relationship Id="rId63" Type="http://schemas.openxmlformats.org/officeDocument/2006/relationships/image" Target="../media/image154.png"/><Relationship Id="rId68" Type="http://schemas.openxmlformats.org/officeDocument/2006/relationships/image" Target="../media/image158.png"/><Relationship Id="rId7" Type="http://schemas.openxmlformats.org/officeDocument/2006/relationships/image" Target="../media/image99.png"/><Relationship Id="rId2" Type="http://schemas.openxmlformats.org/officeDocument/2006/relationships/image" Target="../media/image94.png"/><Relationship Id="rId16" Type="http://schemas.openxmlformats.org/officeDocument/2006/relationships/image" Target="../media/image108.png"/><Relationship Id="rId29" Type="http://schemas.openxmlformats.org/officeDocument/2006/relationships/image" Target="../media/image1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8.png"/><Relationship Id="rId11" Type="http://schemas.openxmlformats.org/officeDocument/2006/relationships/image" Target="../media/image103.png"/><Relationship Id="rId24" Type="http://schemas.openxmlformats.org/officeDocument/2006/relationships/image" Target="../media/image115.png"/><Relationship Id="rId32" Type="http://schemas.openxmlformats.org/officeDocument/2006/relationships/image" Target="../media/image123.png"/><Relationship Id="rId37" Type="http://schemas.openxmlformats.org/officeDocument/2006/relationships/image" Target="../media/image128.png"/><Relationship Id="rId40" Type="http://schemas.openxmlformats.org/officeDocument/2006/relationships/image" Target="../media/image131.png"/><Relationship Id="rId45" Type="http://schemas.openxmlformats.org/officeDocument/2006/relationships/image" Target="../media/image136.png"/><Relationship Id="rId53" Type="http://schemas.openxmlformats.org/officeDocument/2006/relationships/image" Target="../media/image144.png"/><Relationship Id="rId58" Type="http://schemas.openxmlformats.org/officeDocument/2006/relationships/image" Target="../media/image149.png"/><Relationship Id="rId66" Type="http://schemas.openxmlformats.org/officeDocument/2006/relationships/image" Target="../media/image156.png"/><Relationship Id="rId5" Type="http://schemas.openxmlformats.org/officeDocument/2006/relationships/image" Target="../media/image97.png"/><Relationship Id="rId15" Type="http://schemas.openxmlformats.org/officeDocument/2006/relationships/image" Target="../media/image107.png"/><Relationship Id="rId23" Type="http://schemas.openxmlformats.org/officeDocument/2006/relationships/image" Target="../media/image114.png"/><Relationship Id="rId28" Type="http://schemas.openxmlformats.org/officeDocument/2006/relationships/image" Target="../media/image119.png"/><Relationship Id="rId36" Type="http://schemas.openxmlformats.org/officeDocument/2006/relationships/image" Target="../media/image127.png"/><Relationship Id="rId49" Type="http://schemas.openxmlformats.org/officeDocument/2006/relationships/image" Target="../media/image140.png"/><Relationship Id="rId57" Type="http://schemas.openxmlformats.org/officeDocument/2006/relationships/image" Target="../media/image148.png"/><Relationship Id="rId61" Type="http://schemas.openxmlformats.org/officeDocument/2006/relationships/image" Target="../media/image152.png"/><Relationship Id="rId10" Type="http://schemas.openxmlformats.org/officeDocument/2006/relationships/image" Target="../media/image102.png"/><Relationship Id="rId19" Type="http://schemas.openxmlformats.org/officeDocument/2006/relationships/image" Target="../media/image110.png"/><Relationship Id="rId31" Type="http://schemas.openxmlformats.org/officeDocument/2006/relationships/image" Target="../media/image122.png"/><Relationship Id="rId44" Type="http://schemas.openxmlformats.org/officeDocument/2006/relationships/image" Target="../media/image135.png"/><Relationship Id="rId52" Type="http://schemas.openxmlformats.org/officeDocument/2006/relationships/image" Target="../media/image143.png"/><Relationship Id="rId60" Type="http://schemas.openxmlformats.org/officeDocument/2006/relationships/image" Target="../media/image151.png"/><Relationship Id="rId65" Type="http://schemas.openxmlformats.org/officeDocument/2006/relationships/image" Target="../media/image155.png"/><Relationship Id="rId4" Type="http://schemas.openxmlformats.org/officeDocument/2006/relationships/image" Target="../media/image96.png"/><Relationship Id="rId9" Type="http://schemas.openxmlformats.org/officeDocument/2006/relationships/image" Target="../media/image101.png"/><Relationship Id="rId14" Type="http://schemas.openxmlformats.org/officeDocument/2006/relationships/image" Target="../media/image106.png"/><Relationship Id="rId22" Type="http://schemas.openxmlformats.org/officeDocument/2006/relationships/image" Target="../media/image113.png"/><Relationship Id="rId27" Type="http://schemas.openxmlformats.org/officeDocument/2006/relationships/image" Target="../media/image118.png"/><Relationship Id="rId30" Type="http://schemas.openxmlformats.org/officeDocument/2006/relationships/image" Target="../media/image121.png"/><Relationship Id="rId35" Type="http://schemas.openxmlformats.org/officeDocument/2006/relationships/image" Target="../media/image126.png"/><Relationship Id="rId43" Type="http://schemas.openxmlformats.org/officeDocument/2006/relationships/image" Target="../media/image134.png"/><Relationship Id="rId48" Type="http://schemas.openxmlformats.org/officeDocument/2006/relationships/image" Target="../media/image139.png"/><Relationship Id="rId56" Type="http://schemas.openxmlformats.org/officeDocument/2006/relationships/image" Target="../media/image147.png"/><Relationship Id="rId64" Type="http://schemas.openxmlformats.org/officeDocument/2006/relationships/image" Target="../media/image9.png"/><Relationship Id="rId69" Type="http://schemas.openxmlformats.org/officeDocument/2006/relationships/image" Target="../media/image159.png"/><Relationship Id="rId8" Type="http://schemas.openxmlformats.org/officeDocument/2006/relationships/image" Target="../media/image100.png"/><Relationship Id="rId51" Type="http://schemas.openxmlformats.org/officeDocument/2006/relationships/image" Target="../media/image142.png"/><Relationship Id="rId3" Type="http://schemas.openxmlformats.org/officeDocument/2006/relationships/image" Target="../media/image95.png"/><Relationship Id="rId12" Type="http://schemas.openxmlformats.org/officeDocument/2006/relationships/image" Target="../media/image104.png"/><Relationship Id="rId17" Type="http://schemas.openxmlformats.org/officeDocument/2006/relationships/image" Target="../media/image36.png"/><Relationship Id="rId25" Type="http://schemas.openxmlformats.org/officeDocument/2006/relationships/image" Target="../media/image116.png"/><Relationship Id="rId33" Type="http://schemas.openxmlformats.org/officeDocument/2006/relationships/image" Target="../media/image124.png"/><Relationship Id="rId38" Type="http://schemas.openxmlformats.org/officeDocument/2006/relationships/image" Target="../media/image129.png"/><Relationship Id="rId46" Type="http://schemas.openxmlformats.org/officeDocument/2006/relationships/image" Target="../media/image137.png"/><Relationship Id="rId59" Type="http://schemas.openxmlformats.org/officeDocument/2006/relationships/image" Target="../media/image150.png"/><Relationship Id="rId67" Type="http://schemas.openxmlformats.org/officeDocument/2006/relationships/image" Target="../media/image157.png"/><Relationship Id="rId20" Type="http://schemas.openxmlformats.org/officeDocument/2006/relationships/image" Target="../media/image111.png"/><Relationship Id="rId41" Type="http://schemas.openxmlformats.org/officeDocument/2006/relationships/image" Target="../media/image132.png"/><Relationship Id="rId54" Type="http://schemas.openxmlformats.org/officeDocument/2006/relationships/image" Target="../media/image145.png"/><Relationship Id="rId62" Type="http://schemas.openxmlformats.org/officeDocument/2006/relationships/image" Target="../media/image153.png"/><Relationship Id="rId70" Type="http://schemas.openxmlformats.org/officeDocument/2006/relationships/image" Target="../media/image16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cales"/>
          <p:cNvSpPr/>
          <p:nvPr/>
        </p:nvSpPr>
        <p:spPr>
          <a:xfrm>
            <a:off x="8240665" y="4767873"/>
            <a:ext cx="7902670" cy="69068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0226" y="0"/>
                  <a:pt x="9760" y="531"/>
                  <a:pt x="9761" y="1187"/>
                </a:cubicBezTo>
                <a:cubicBezTo>
                  <a:pt x="9761" y="1611"/>
                  <a:pt x="9955" y="1983"/>
                  <a:pt x="10247" y="2193"/>
                </a:cubicBezTo>
                <a:lnTo>
                  <a:pt x="10247" y="2956"/>
                </a:lnTo>
                <a:cubicBezTo>
                  <a:pt x="9939" y="3110"/>
                  <a:pt x="9689" y="3387"/>
                  <a:pt x="9546" y="3734"/>
                </a:cubicBezTo>
                <a:lnTo>
                  <a:pt x="2528" y="3734"/>
                </a:lnTo>
                <a:lnTo>
                  <a:pt x="2528" y="4844"/>
                </a:lnTo>
                <a:lnTo>
                  <a:pt x="3409" y="4844"/>
                </a:lnTo>
                <a:lnTo>
                  <a:pt x="845" y="13979"/>
                </a:lnTo>
                <a:lnTo>
                  <a:pt x="0" y="13979"/>
                </a:lnTo>
                <a:cubicBezTo>
                  <a:pt x="713" y="15444"/>
                  <a:pt x="2079" y="16435"/>
                  <a:pt x="3648" y="16435"/>
                </a:cubicBezTo>
                <a:cubicBezTo>
                  <a:pt x="5218" y="16435"/>
                  <a:pt x="6585" y="15444"/>
                  <a:pt x="7298" y="13979"/>
                </a:cubicBezTo>
                <a:lnTo>
                  <a:pt x="6453" y="13979"/>
                </a:lnTo>
                <a:lnTo>
                  <a:pt x="3888" y="4844"/>
                </a:lnTo>
                <a:lnTo>
                  <a:pt x="9469" y="4844"/>
                </a:lnTo>
                <a:cubicBezTo>
                  <a:pt x="9583" y="5301"/>
                  <a:pt x="9872" y="5673"/>
                  <a:pt x="10247" y="5860"/>
                </a:cubicBezTo>
                <a:lnTo>
                  <a:pt x="10247" y="10137"/>
                </a:lnTo>
                <a:lnTo>
                  <a:pt x="9447" y="13379"/>
                </a:lnTo>
                <a:lnTo>
                  <a:pt x="9447" y="19963"/>
                </a:lnTo>
                <a:lnTo>
                  <a:pt x="6460" y="19963"/>
                </a:lnTo>
                <a:cubicBezTo>
                  <a:pt x="6276" y="19963"/>
                  <a:pt x="6111" y="20093"/>
                  <a:pt x="6046" y="20289"/>
                </a:cubicBezTo>
                <a:lnTo>
                  <a:pt x="5613" y="21600"/>
                </a:lnTo>
                <a:lnTo>
                  <a:pt x="15987" y="21600"/>
                </a:lnTo>
                <a:lnTo>
                  <a:pt x="15552" y="20289"/>
                </a:lnTo>
                <a:cubicBezTo>
                  <a:pt x="15487" y="20093"/>
                  <a:pt x="15322" y="19963"/>
                  <a:pt x="15139" y="19963"/>
                </a:cubicBezTo>
                <a:lnTo>
                  <a:pt x="12153" y="19963"/>
                </a:lnTo>
                <a:lnTo>
                  <a:pt x="12153" y="13379"/>
                </a:lnTo>
                <a:lnTo>
                  <a:pt x="11353" y="10139"/>
                </a:lnTo>
                <a:lnTo>
                  <a:pt x="11353" y="5860"/>
                </a:lnTo>
                <a:cubicBezTo>
                  <a:pt x="11728" y="5673"/>
                  <a:pt x="12016" y="5302"/>
                  <a:pt x="12130" y="4846"/>
                </a:cubicBezTo>
                <a:lnTo>
                  <a:pt x="17710" y="4846"/>
                </a:lnTo>
                <a:lnTo>
                  <a:pt x="15147" y="13979"/>
                </a:lnTo>
                <a:lnTo>
                  <a:pt x="14302" y="13979"/>
                </a:lnTo>
                <a:cubicBezTo>
                  <a:pt x="15015" y="15444"/>
                  <a:pt x="16380" y="16435"/>
                  <a:pt x="17950" y="16435"/>
                </a:cubicBezTo>
                <a:cubicBezTo>
                  <a:pt x="19519" y="16435"/>
                  <a:pt x="20887" y="15444"/>
                  <a:pt x="21600" y="13979"/>
                </a:cubicBezTo>
                <a:lnTo>
                  <a:pt x="20753" y="13979"/>
                </a:lnTo>
                <a:lnTo>
                  <a:pt x="18190" y="4844"/>
                </a:lnTo>
                <a:lnTo>
                  <a:pt x="19072" y="4844"/>
                </a:lnTo>
                <a:lnTo>
                  <a:pt x="19072" y="3734"/>
                </a:lnTo>
                <a:lnTo>
                  <a:pt x="12052" y="3734"/>
                </a:lnTo>
                <a:cubicBezTo>
                  <a:pt x="11909" y="3388"/>
                  <a:pt x="11661" y="3110"/>
                  <a:pt x="11353" y="2956"/>
                </a:cubicBezTo>
                <a:lnTo>
                  <a:pt x="11353" y="2193"/>
                </a:lnTo>
                <a:cubicBezTo>
                  <a:pt x="11645" y="1983"/>
                  <a:pt x="11838" y="1611"/>
                  <a:pt x="11838" y="1187"/>
                </a:cubicBezTo>
                <a:cubicBezTo>
                  <a:pt x="11838" y="531"/>
                  <a:pt x="11374" y="0"/>
                  <a:pt x="10800" y="0"/>
                </a:cubicBezTo>
                <a:close/>
                <a:moveTo>
                  <a:pt x="3486" y="5791"/>
                </a:moveTo>
                <a:lnTo>
                  <a:pt x="3486" y="13979"/>
                </a:lnTo>
                <a:lnTo>
                  <a:pt x="1188" y="13979"/>
                </a:lnTo>
                <a:lnTo>
                  <a:pt x="3486" y="5791"/>
                </a:lnTo>
                <a:close/>
                <a:moveTo>
                  <a:pt x="3812" y="5791"/>
                </a:moveTo>
                <a:lnTo>
                  <a:pt x="6110" y="13979"/>
                </a:lnTo>
                <a:lnTo>
                  <a:pt x="3812" y="13979"/>
                </a:lnTo>
                <a:lnTo>
                  <a:pt x="3812" y="5791"/>
                </a:lnTo>
                <a:close/>
                <a:moveTo>
                  <a:pt x="17788" y="5791"/>
                </a:moveTo>
                <a:lnTo>
                  <a:pt x="17788" y="13979"/>
                </a:lnTo>
                <a:lnTo>
                  <a:pt x="15490" y="13979"/>
                </a:lnTo>
                <a:lnTo>
                  <a:pt x="17788" y="5791"/>
                </a:lnTo>
                <a:close/>
                <a:moveTo>
                  <a:pt x="18114" y="5791"/>
                </a:moveTo>
                <a:lnTo>
                  <a:pt x="20412" y="13979"/>
                </a:lnTo>
                <a:lnTo>
                  <a:pt x="18114" y="13979"/>
                </a:lnTo>
                <a:lnTo>
                  <a:pt x="18114" y="5791"/>
                </a:lnTo>
                <a:close/>
              </a:path>
            </a:pathLst>
          </a:custGeom>
          <a:solidFill>
            <a:srgbClr val="7A4A00"/>
          </a:solidFill>
          <a:ln w="1016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0" name="The Gift of Choice in the Next Life"/>
          <p:cNvSpPr txBox="1"/>
          <p:nvPr/>
        </p:nvSpPr>
        <p:spPr>
          <a:xfrm>
            <a:off x="3638839" y="345843"/>
            <a:ext cx="17106322" cy="3848101"/>
          </a:xfrm>
          <a:prstGeom prst="rect">
            <a:avLst/>
          </a:prstGeom>
          <a:ln w="889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1000">
                <a:solidFill>
                  <a:srgbClr val="A96800"/>
                </a:solidFill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r>
              <a:t>The Gift of Choice in the Next Life</a:t>
            </a:r>
          </a:p>
        </p:txBody>
      </p:sp>
      <p:grpSp>
        <p:nvGrpSpPr>
          <p:cNvPr id="141" name="Drawing"/>
          <p:cNvGrpSpPr/>
          <p:nvPr/>
        </p:nvGrpSpPr>
        <p:grpSpPr>
          <a:xfrm>
            <a:off x="524542" y="6662819"/>
            <a:ext cx="6886102" cy="5087144"/>
            <a:chOff x="-107336" y="-524842"/>
            <a:chExt cx="6886101" cy="5087143"/>
          </a:xfrm>
        </p:grpSpPr>
        <p:pic>
          <p:nvPicPr>
            <p:cNvPr id="121" name="Line" descr="Line"/>
            <p:cNvPicPr>
              <a:picLocks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07337" y="-107973"/>
              <a:ext cx="283007" cy="4488770"/>
            </a:xfrm>
            <a:prstGeom prst="rect">
              <a:avLst/>
            </a:prstGeom>
            <a:effectLst/>
          </p:spPr>
        </p:pic>
        <p:pic>
          <p:nvPicPr>
            <p:cNvPr id="123" name="Line" descr="Line"/>
            <p:cNvPicPr>
              <a:picLocks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83327" y="-524843"/>
              <a:ext cx="474665" cy="5087144"/>
            </a:xfrm>
            <a:prstGeom prst="rect">
              <a:avLst/>
            </a:prstGeom>
            <a:effectLst/>
          </p:spPr>
        </p:pic>
        <p:pic>
          <p:nvPicPr>
            <p:cNvPr id="125" name="Line" descr="Line"/>
            <p:cNvPicPr>
              <a:picLocks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92952" y="2189302"/>
              <a:ext cx="875224" cy="448718"/>
            </a:xfrm>
            <a:prstGeom prst="rect">
              <a:avLst/>
            </a:prstGeom>
            <a:effectLst/>
          </p:spPr>
        </p:pic>
        <p:pic>
          <p:nvPicPr>
            <p:cNvPr id="127" name="Line" descr="Line"/>
            <p:cNvPicPr>
              <a:picLocks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41534" y="1730723"/>
              <a:ext cx="869678" cy="2206505"/>
            </a:xfrm>
            <a:prstGeom prst="rect">
              <a:avLst/>
            </a:prstGeom>
            <a:effectLst/>
          </p:spPr>
        </p:pic>
        <p:pic>
          <p:nvPicPr>
            <p:cNvPr id="129" name="Line" descr="Line"/>
            <p:cNvPicPr>
              <a:picLocks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957633" y="1888582"/>
              <a:ext cx="1069143" cy="1998454"/>
            </a:xfrm>
            <a:prstGeom prst="rect">
              <a:avLst/>
            </a:prstGeom>
            <a:effectLst/>
          </p:spPr>
        </p:pic>
        <p:pic>
          <p:nvPicPr>
            <p:cNvPr id="131" name="Line" descr="Line"/>
            <p:cNvPicPr>
              <a:picLocks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242135" y="1912286"/>
              <a:ext cx="1035301" cy="1884102"/>
            </a:xfrm>
            <a:prstGeom prst="rect">
              <a:avLst/>
            </a:prstGeom>
            <a:effectLst/>
          </p:spPr>
        </p:pic>
        <p:pic>
          <p:nvPicPr>
            <p:cNvPr id="133" name="Line" descr="Line"/>
            <p:cNvPicPr>
              <a:picLocks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084758" y="1877373"/>
              <a:ext cx="1071821" cy="1927729"/>
            </a:xfrm>
            <a:prstGeom prst="rect">
              <a:avLst/>
            </a:prstGeom>
            <a:effectLst/>
          </p:spPr>
        </p:pic>
        <p:pic>
          <p:nvPicPr>
            <p:cNvPr id="135" name="Line" descr="Line"/>
            <p:cNvPicPr>
              <a:picLocks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427184" y="1544611"/>
              <a:ext cx="1351581" cy="2401773"/>
            </a:xfrm>
            <a:prstGeom prst="rect">
              <a:avLst/>
            </a:prstGeom>
            <a:effectLst/>
          </p:spPr>
        </p:pic>
        <p:pic>
          <p:nvPicPr>
            <p:cNvPr id="137" name="Line" descr="Line"/>
            <p:cNvPicPr>
              <a:picLocks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477363" y="2824616"/>
              <a:ext cx="431801" cy="215901"/>
            </a:xfrm>
            <a:prstGeom prst="rect">
              <a:avLst/>
            </a:prstGeom>
            <a:effectLst/>
          </p:spPr>
        </p:pic>
        <p:pic>
          <p:nvPicPr>
            <p:cNvPr id="139" name="Line" descr="Line"/>
            <p:cNvPicPr>
              <a:picLocks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456746" y="2046255"/>
              <a:ext cx="364126" cy="1985230"/>
            </a:xfrm>
            <a:prstGeom prst="rect">
              <a:avLst/>
            </a:prstGeom>
            <a:effectLst/>
          </p:spPr>
        </p:pic>
      </p:grpSp>
      <p:grpSp>
        <p:nvGrpSpPr>
          <p:cNvPr id="154" name="Drawing"/>
          <p:cNvGrpSpPr/>
          <p:nvPr/>
        </p:nvGrpSpPr>
        <p:grpSpPr>
          <a:xfrm>
            <a:off x="17185559" y="6188431"/>
            <a:ext cx="6095433" cy="5518364"/>
            <a:chOff x="-107320" y="-539220"/>
            <a:chExt cx="6095431" cy="5518363"/>
          </a:xfrm>
        </p:grpSpPr>
        <p:pic>
          <p:nvPicPr>
            <p:cNvPr id="142" name="Line" descr="Line"/>
            <p:cNvPicPr>
              <a:picLocks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-107321" y="-107956"/>
              <a:ext cx="517156" cy="5087100"/>
            </a:xfrm>
            <a:prstGeom prst="rect">
              <a:avLst/>
            </a:prstGeom>
            <a:effectLst/>
          </p:spPr>
        </p:pic>
        <p:pic>
          <p:nvPicPr>
            <p:cNvPr id="144" name="Line" descr="Line"/>
            <p:cNvPicPr>
              <a:picLocks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402093" y="-466328"/>
              <a:ext cx="434303" cy="5416231"/>
            </a:xfrm>
            <a:prstGeom prst="rect">
              <a:avLst/>
            </a:prstGeom>
            <a:effectLst/>
          </p:spPr>
        </p:pic>
        <p:pic>
          <p:nvPicPr>
            <p:cNvPr id="146" name="Line" descr="Line"/>
            <p:cNvPicPr>
              <a:picLocks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08315" y="2510519"/>
              <a:ext cx="1495328" cy="357494"/>
            </a:xfrm>
            <a:prstGeom prst="rect">
              <a:avLst/>
            </a:prstGeom>
            <a:effectLst/>
          </p:spPr>
        </p:pic>
        <p:pic>
          <p:nvPicPr>
            <p:cNvPr id="148" name="Line" descr="Line"/>
            <p:cNvPicPr>
              <a:picLocks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003109" y="2051748"/>
              <a:ext cx="1081169" cy="2511100"/>
            </a:xfrm>
            <a:prstGeom prst="rect">
              <a:avLst/>
            </a:prstGeom>
            <a:effectLst/>
          </p:spPr>
        </p:pic>
        <p:pic>
          <p:nvPicPr>
            <p:cNvPr id="150" name="Line" descr="Line"/>
            <p:cNvPicPr>
              <a:picLocks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443390" y="-424214"/>
              <a:ext cx="834069" cy="5262939"/>
            </a:xfrm>
            <a:prstGeom prst="rect">
              <a:avLst/>
            </a:prstGeom>
            <a:effectLst/>
          </p:spPr>
        </p:pic>
        <p:pic>
          <p:nvPicPr>
            <p:cNvPr id="152" name="Line" descr="Line"/>
            <p:cNvPicPr>
              <a:picLocks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801233" y="-539221"/>
              <a:ext cx="1186879" cy="548686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7131E726-B682-41F0-AB52-2B2182001218-L0-001.jpeg" descr="7131E726-B682-41F0-AB52-2B2182001218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3359" y="2537026"/>
            <a:ext cx="9137896" cy="9137896"/>
          </a:xfrm>
          <a:prstGeom prst="rect">
            <a:avLst/>
          </a:prstGeom>
          <a:ln w="101600">
            <a:solidFill>
              <a:srgbClr val="FFFFFF"/>
            </a:solidFill>
            <a:miter lim="400000"/>
          </a:ln>
        </p:spPr>
      </p:pic>
      <p:sp>
        <p:nvSpPr>
          <p:cNvPr id="157" name="Edwin Thomas…"/>
          <p:cNvSpPr txBox="1"/>
          <p:nvPr/>
        </p:nvSpPr>
        <p:spPr>
          <a:xfrm>
            <a:off x="10035859" y="1726659"/>
            <a:ext cx="13929374" cy="1112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500">
                <a:latin typeface="Marker Felt"/>
                <a:ea typeface="Marker Felt"/>
                <a:cs typeface="Marker Felt"/>
                <a:sym typeface="Marker Felt"/>
              </a:defRPr>
            </a:pPr>
            <a:r>
              <a:rPr u="sng"/>
              <a:t>Edwin Thomas</a:t>
            </a:r>
            <a:r>
              <a:t> </a:t>
            </a:r>
          </a:p>
          <a:p>
            <a:pPr marL="780520" indent="-780520">
              <a:buSzPct val="125000"/>
              <a:buChar char="•"/>
              <a:defRPr sz="5900">
                <a:latin typeface="Marker Felt"/>
                <a:ea typeface="Marker Felt"/>
                <a:cs typeface="Marker Felt"/>
                <a:sym typeface="Marker Felt"/>
              </a:defRPr>
            </a:pPr>
            <a:r>
              <a:t>Master of the stage</a:t>
            </a:r>
          </a:p>
          <a:p>
            <a:pPr marL="780520" indent="-780520">
              <a:buSzPct val="125000"/>
              <a:buChar char="•"/>
              <a:defRPr sz="5900">
                <a:latin typeface="Marker Felt"/>
                <a:ea typeface="Marker Felt"/>
                <a:cs typeface="Marker Felt"/>
                <a:sym typeface="Marker Felt"/>
              </a:defRPr>
            </a:pPr>
            <a:r>
              <a:t>He performed Hamlet in New York for 100 consecutive nights</a:t>
            </a:r>
          </a:p>
          <a:p>
            <a:pPr marL="780520" indent="-780520">
              <a:buSzPct val="125000"/>
              <a:buChar char="•"/>
              <a:defRPr sz="5900">
                <a:latin typeface="Marker Felt"/>
                <a:ea typeface="Marker Felt"/>
                <a:cs typeface="Marker Felt"/>
                <a:sym typeface="Marker Felt"/>
              </a:defRPr>
            </a:pPr>
            <a:r>
              <a:t>He had two brothers who were actors</a:t>
            </a:r>
          </a:p>
          <a:p>
            <a:pPr marL="780520" indent="-780520">
              <a:buSzPct val="125000"/>
              <a:buChar char="•"/>
              <a:defRPr sz="5900">
                <a:latin typeface="Marker Felt"/>
                <a:ea typeface="Marker Felt"/>
                <a:cs typeface="Marker Felt"/>
                <a:sym typeface="Marker Felt"/>
              </a:defRPr>
            </a:pPr>
            <a:r>
              <a:t>His brother John assassinated President Lincoln in Ford’s Theatre in 1865</a:t>
            </a:r>
          </a:p>
          <a:p>
            <a:pPr marL="780520" indent="-780520">
              <a:buSzPct val="125000"/>
              <a:buChar char="•"/>
              <a:defRPr sz="5900">
                <a:latin typeface="Marker Felt"/>
                <a:ea typeface="Marker Felt"/>
                <a:cs typeface="Marker Felt"/>
                <a:sym typeface="Marker Felt"/>
              </a:defRPr>
            </a:pPr>
            <a:r>
              <a:t>Edwin was never the same after that</a:t>
            </a:r>
          </a:p>
          <a:p>
            <a:pPr marL="780520" indent="-780520">
              <a:buSzPct val="125000"/>
              <a:buChar char="•"/>
              <a:defRPr sz="5900">
                <a:latin typeface="Marker Felt"/>
                <a:ea typeface="Marker Felt"/>
                <a:cs typeface="Marker Felt"/>
                <a:sym typeface="Marker Felt"/>
              </a:defRPr>
            </a:pPr>
            <a:r>
              <a:t>He never would until the day he chose to help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Edwin and John Boot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r>
              <a:t>Edwin and John Booth</a:t>
            </a:r>
          </a:p>
        </p:txBody>
      </p:sp>
      <p:sp>
        <p:nvSpPr>
          <p:cNvPr id="160" name="Same father, mother, profession, and love for the arts…"/>
          <p:cNvSpPr txBox="1">
            <a:spLocks noGrp="1"/>
          </p:cNvSpPr>
          <p:nvPr>
            <p:ph type="body" idx="1"/>
          </p:nvPr>
        </p:nvSpPr>
        <p:spPr>
          <a:xfrm>
            <a:off x="1775351" y="3207101"/>
            <a:ext cx="21005801" cy="9296401"/>
          </a:xfrm>
          <a:prstGeom prst="rect">
            <a:avLst/>
          </a:prstGeom>
        </p:spPr>
        <p:txBody>
          <a:bodyPr/>
          <a:lstStyle/>
          <a:p>
            <a:pPr marL="873125" indent="-873125">
              <a:defRPr sz="6600" b="1">
                <a:latin typeface="Marker Felt"/>
                <a:ea typeface="Marker Felt"/>
                <a:cs typeface="Marker Felt"/>
                <a:sym typeface="Marker Felt"/>
              </a:defRPr>
            </a:pPr>
            <a:r>
              <a:t>Same father, mother, profession, and love for the arts</a:t>
            </a:r>
          </a:p>
          <a:p>
            <a:pPr marL="873125" indent="-873125">
              <a:defRPr sz="6600" b="1">
                <a:latin typeface="Marker Felt"/>
                <a:ea typeface="Marker Felt"/>
                <a:cs typeface="Marker Felt"/>
                <a:sym typeface="Marker Felt"/>
              </a:defRPr>
            </a:pPr>
            <a:r>
              <a:t>One chooses to save life and the other to take it</a:t>
            </a:r>
          </a:p>
          <a:p>
            <a:pPr marL="873125" indent="-873125">
              <a:defRPr sz="6600" b="1">
                <a:latin typeface="Marker Felt"/>
                <a:ea typeface="Marker Felt"/>
                <a:cs typeface="Marker Felt"/>
                <a:sym typeface="Marker Felt"/>
              </a:defRPr>
            </a:pPr>
            <a:r>
              <a:t>How?</a:t>
            </a:r>
          </a:p>
          <a:p>
            <a:pPr marL="873125" indent="-873125">
              <a:defRPr sz="6600" b="1">
                <a:latin typeface="Marker Felt"/>
                <a:ea typeface="Marker Felt"/>
                <a:cs typeface="Marker Felt"/>
                <a:sym typeface="Marker Felt"/>
              </a:defRPr>
            </a:pPr>
            <a:r>
              <a:t>Abel and Cain; Abraham and Lot; Peter and Judas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d allows us to make our own choices…"/>
          <p:cNvSpPr txBox="1">
            <a:spLocks noGrp="1"/>
          </p:cNvSpPr>
          <p:nvPr>
            <p:ph type="title"/>
          </p:nvPr>
        </p:nvSpPr>
        <p:spPr>
          <a:xfrm>
            <a:off x="1778000" y="738814"/>
            <a:ext cx="20828000" cy="11663359"/>
          </a:xfrm>
          <a:prstGeom prst="rect">
            <a:avLst/>
          </a:prstGeom>
          <a:ln w="127000">
            <a:solidFill>
              <a:srgbClr val="FFFFFF"/>
            </a:solidFill>
          </a:ln>
        </p:spPr>
        <p:txBody>
          <a:bodyPr/>
          <a:lstStyle/>
          <a:p>
            <a:pPr>
              <a:defRPr b="1">
                <a:latin typeface="Marker Felt"/>
                <a:ea typeface="Marker Felt"/>
                <a:cs typeface="Marker Felt"/>
                <a:sym typeface="Marker Felt"/>
              </a:defRPr>
            </a:pPr>
            <a:r>
              <a:t>God allows us to make our own choices</a:t>
            </a:r>
          </a:p>
          <a:p>
            <a:pPr>
              <a:defRPr b="1">
                <a:latin typeface="Marker Felt"/>
                <a:ea typeface="Marker Felt"/>
                <a:cs typeface="Marker Felt"/>
                <a:sym typeface="Marker Felt"/>
              </a:defRPr>
            </a:pPr>
            <a:endParaRPr/>
          </a:p>
          <a:p>
            <a:pPr>
              <a:defRPr b="1">
                <a:latin typeface="Marker Felt"/>
                <a:ea typeface="Marker Felt"/>
                <a:cs typeface="Marker Felt"/>
                <a:sym typeface="Marker Felt"/>
              </a:defRPr>
            </a:pPr>
            <a:r>
              <a:t>We have the freedom to choose where we spend eternity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he gift of choice in the next life in JESUS PREACHING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1" cy="3292273"/>
          </a:xfrm>
          <a:prstGeom prst="rect">
            <a:avLst/>
          </a:prstGeom>
        </p:spPr>
        <p:txBody>
          <a:bodyPr/>
          <a:lstStyle/>
          <a:p>
            <a:pPr defTabSz="693419">
              <a:defRPr sz="9407">
                <a:latin typeface="Marker Felt"/>
                <a:ea typeface="Marker Felt"/>
                <a:cs typeface="Marker Felt"/>
                <a:sym typeface="Marker Felt"/>
              </a:defRPr>
            </a:pPr>
            <a:r>
              <a:t>The gift of choice in the next life in </a:t>
            </a:r>
            <a:r>
              <a:rPr b="1" u="sng"/>
              <a:t>JESUS PREACHING</a:t>
            </a:r>
          </a:p>
        </p:txBody>
      </p:sp>
      <p:sp>
        <p:nvSpPr>
          <p:cNvPr id="165" name="Open Book"/>
          <p:cNvSpPr/>
          <p:nvPr/>
        </p:nvSpPr>
        <p:spPr>
          <a:xfrm>
            <a:off x="9294235" y="5114878"/>
            <a:ext cx="5795530" cy="53658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74" y="0"/>
                </a:moveTo>
                <a:lnTo>
                  <a:pt x="12381" y="2366"/>
                </a:lnTo>
                <a:lnTo>
                  <a:pt x="12373" y="2368"/>
                </a:lnTo>
                <a:cubicBezTo>
                  <a:pt x="11868" y="2611"/>
                  <a:pt x="11498" y="3043"/>
                  <a:pt x="11272" y="3649"/>
                </a:cubicBezTo>
                <a:cubicBezTo>
                  <a:pt x="11070" y="4192"/>
                  <a:pt x="11055" y="4701"/>
                  <a:pt x="11055" y="4845"/>
                </a:cubicBezTo>
                <a:lnTo>
                  <a:pt x="11055" y="5127"/>
                </a:lnTo>
                <a:lnTo>
                  <a:pt x="20346" y="1249"/>
                </a:lnTo>
                <a:lnTo>
                  <a:pt x="19907" y="1017"/>
                </a:lnTo>
                <a:lnTo>
                  <a:pt x="11770" y="4414"/>
                </a:lnTo>
                <a:cubicBezTo>
                  <a:pt x="12018" y="4052"/>
                  <a:pt x="12419" y="3735"/>
                  <a:pt x="12972" y="3468"/>
                </a:cubicBezTo>
                <a:lnTo>
                  <a:pt x="19369" y="735"/>
                </a:lnTo>
                <a:lnTo>
                  <a:pt x="18934" y="505"/>
                </a:lnTo>
                <a:lnTo>
                  <a:pt x="12837" y="3109"/>
                </a:lnTo>
                <a:lnTo>
                  <a:pt x="12830" y="3113"/>
                </a:lnTo>
                <a:cubicBezTo>
                  <a:pt x="12227" y="3403"/>
                  <a:pt x="11780" y="3756"/>
                  <a:pt x="11494" y="4167"/>
                </a:cubicBezTo>
                <a:cubicBezTo>
                  <a:pt x="11607" y="3668"/>
                  <a:pt x="11876" y="3033"/>
                  <a:pt x="12514" y="2723"/>
                </a:cubicBezTo>
                <a:lnTo>
                  <a:pt x="18411" y="230"/>
                </a:lnTo>
                <a:lnTo>
                  <a:pt x="17974" y="0"/>
                </a:lnTo>
                <a:close/>
                <a:moveTo>
                  <a:pt x="3633" y="2"/>
                </a:moveTo>
                <a:lnTo>
                  <a:pt x="3194" y="231"/>
                </a:lnTo>
                <a:lnTo>
                  <a:pt x="9084" y="2723"/>
                </a:lnTo>
                <a:cubicBezTo>
                  <a:pt x="9723" y="3033"/>
                  <a:pt x="9992" y="3668"/>
                  <a:pt x="10105" y="4167"/>
                </a:cubicBezTo>
                <a:cubicBezTo>
                  <a:pt x="9819" y="3756"/>
                  <a:pt x="9371" y="3403"/>
                  <a:pt x="8768" y="3113"/>
                </a:cubicBezTo>
                <a:lnTo>
                  <a:pt x="2670" y="507"/>
                </a:lnTo>
                <a:lnTo>
                  <a:pt x="2233" y="736"/>
                </a:lnTo>
                <a:lnTo>
                  <a:pt x="8627" y="3468"/>
                </a:lnTo>
                <a:cubicBezTo>
                  <a:pt x="9179" y="3735"/>
                  <a:pt x="9581" y="4051"/>
                  <a:pt x="9828" y="4414"/>
                </a:cubicBezTo>
                <a:lnTo>
                  <a:pt x="1694" y="1019"/>
                </a:lnTo>
                <a:lnTo>
                  <a:pt x="1254" y="1250"/>
                </a:lnTo>
                <a:lnTo>
                  <a:pt x="10544" y="5127"/>
                </a:lnTo>
                <a:lnTo>
                  <a:pt x="10544" y="4845"/>
                </a:lnTo>
                <a:cubicBezTo>
                  <a:pt x="10544" y="4701"/>
                  <a:pt x="10528" y="4192"/>
                  <a:pt x="10326" y="3649"/>
                </a:cubicBezTo>
                <a:cubicBezTo>
                  <a:pt x="10100" y="3043"/>
                  <a:pt x="9730" y="2611"/>
                  <a:pt x="9226" y="2368"/>
                </a:cubicBezTo>
                <a:lnTo>
                  <a:pt x="3633" y="2"/>
                </a:lnTo>
                <a:close/>
                <a:moveTo>
                  <a:pt x="0" y="1735"/>
                </a:moveTo>
                <a:lnTo>
                  <a:pt x="0" y="17289"/>
                </a:lnTo>
                <a:lnTo>
                  <a:pt x="8756" y="20993"/>
                </a:lnTo>
                <a:lnTo>
                  <a:pt x="8756" y="5441"/>
                </a:lnTo>
                <a:lnTo>
                  <a:pt x="0" y="1735"/>
                </a:lnTo>
                <a:close/>
                <a:moveTo>
                  <a:pt x="21600" y="1735"/>
                </a:moveTo>
                <a:lnTo>
                  <a:pt x="12844" y="5441"/>
                </a:lnTo>
                <a:lnTo>
                  <a:pt x="12844" y="20993"/>
                </a:lnTo>
                <a:lnTo>
                  <a:pt x="21600" y="17289"/>
                </a:lnTo>
                <a:lnTo>
                  <a:pt x="21600" y="1735"/>
                </a:lnTo>
                <a:close/>
                <a:moveTo>
                  <a:pt x="9325" y="5827"/>
                </a:moveTo>
                <a:lnTo>
                  <a:pt x="9325" y="21600"/>
                </a:lnTo>
                <a:lnTo>
                  <a:pt x="12275" y="21600"/>
                </a:lnTo>
                <a:lnTo>
                  <a:pt x="12275" y="5827"/>
                </a:lnTo>
                <a:lnTo>
                  <a:pt x="9325" y="582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grpSp>
        <p:nvGrpSpPr>
          <p:cNvPr id="188" name="Drawing"/>
          <p:cNvGrpSpPr/>
          <p:nvPr/>
        </p:nvGrpSpPr>
        <p:grpSpPr>
          <a:xfrm>
            <a:off x="481430" y="2543486"/>
            <a:ext cx="6929202" cy="5329927"/>
            <a:chOff x="-107322" y="-460956"/>
            <a:chExt cx="6929200" cy="5329926"/>
          </a:xfrm>
        </p:grpSpPr>
        <p:pic>
          <p:nvPicPr>
            <p:cNvPr id="166" name="Line" descr="Line"/>
            <p:cNvPicPr>
              <a:picLocks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07323" y="-460957"/>
              <a:ext cx="1616210" cy="2727777"/>
            </a:xfrm>
            <a:prstGeom prst="rect">
              <a:avLst/>
            </a:prstGeom>
            <a:effectLst/>
          </p:spPr>
        </p:pic>
        <p:pic>
          <p:nvPicPr>
            <p:cNvPr id="168" name="Line" descr="Line"/>
            <p:cNvPicPr>
              <a:picLocks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00149" y="496960"/>
              <a:ext cx="918982" cy="1491702"/>
            </a:xfrm>
            <a:prstGeom prst="rect">
              <a:avLst/>
            </a:prstGeom>
            <a:effectLst/>
          </p:spPr>
        </p:pic>
        <p:pic>
          <p:nvPicPr>
            <p:cNvPr id="170" name="Line" descr="Line"/>
            <p:cNvPicPr>
              <a:picLocks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634081" y="469642"/>
              <a:ext cx="772755" cy="1396805"/>
            </a:xfrm>
            <a:prstGeom prst="rect">
              <a:avLst/>
            </a:prstGeom>
            <a:effectLst/>
          </p:spPr>
        </p:pic>
        <p:pic>
          <p:nvPicPr>
            <p:cNvPr id="172" name="Line" descr="Line"/>
            <p:cNvPicPr>
              <a:picLocks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768058" y="498048"/>
              <a:ext cx="846291" cy="1276089"/>
            </a:xfrm>
            <a:prstGeom prst="rect">
              <a:avLst/>
            </a:prstGeom>
            <a:effectLst/>
          </p:spPr>
        </p:pic>
        <p:pic>
          <p:nvPicPr>
            <p:cNvPr id="174" name="Line" descr="Line"/>
            <p:cNvPicPr>
              <a:picLocks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829693" y="425999"/>
              <a:ext cx="992185" cy="1467158"/>
            </a:xfrm>
            <a:prstGeom prst="rect">
              <a:avLst/>
            </a:prstGeom>
            <a:effectLst/>
          </p:spPr>
        </p:pic>
        <p:pic>
          <p:nvPicPr>
            <p:cNvPr id="176" name="Line" descr="Line"/>
            <p:cNvPicPr>
              <a:picLocks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90691" y="3161841"/>
              <a:ext cx="986085" cy="1707130"/>
            </a:xfrm>
            <a:prstGeom prst="rect">
              <a:avLst/>
            </a:prstGeom>
            <a:effectLst/>
          </p:spPr>
        </p:pic>
        <p:pic>
          <p:nvPicPr>
            <p:cNvPr id="178" name="Line" descr="Line"/>
            <p:cNvPicPr>
              <a:picLocks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112937" y="2364601"/>
              <a:ext cx="668505" cy="2384085"/>
            </a:xfrm>
            <a:prstGeom prst="rect">
              <a:avLst/>
            </a:prstGeom>
            <a:effectLst/>
          </p:spPr>
        </p:pic>
        <p:pic>
          <p:nvPicPr>
            <p:cNvPr id="180" name="Line" descr="Line"/>
            <p:cNvPicPr>
              <a:picLocks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929412" y="3492843"/>
              <a:ext cx="590846" cy="1237004"/>
            </a:xfrm>
            <a:prstGeom prst="rect">
              <a:avLst/>
            </a:prstGeom>
            <a:effectLst/>
          </p:spPr>
        </p:pic>
        <p:pic>
          <p:nvPicPr>
            <p:cNvPr id="182" name="Line" descr="Line"/>
            <p:cNvPicPr>
              <a:picLocks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630372" y="3347436"/>
              <a:ext cx="609496" cy="1367286"/>
            </a:xfrm>
            <a:prstGeom prst="rect">
              <a:avLst/>
            </a:prstGeom>
            <a:effectLst/>
          </p:spPr>
        </p:pic>
        <p:pic>
          <p:nvPicPr>
            <p:cNvPr id="184" name="Line" descr="Line"/>
            <p:cNvPicPr>
              <a:picLocks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423190" y="3327752"/>
              <a:ext cx="779783" cy="1471947"/>
            </a:xfrm>
            <a:prstGeom prst="rect">
              <a:avLst/>
            </a:prstGeom>
            <a:effectLst/>
          </p:spPr>
        </p:pic>
        <p:pic>
          <p:nvPicPr>
            <p:cNvPr id="186" name="Line" descr="Line"/>
            <p:cNvPicPr>
              <a:picLocks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5500179" y="3211108"/>
              <a:ext cx="1149180" cy="1654067"/>
            </a:xfrm>
            <a:prstGeom prst="rect">
              <a:avLst/>
            </a:prstGeom>
            <a:effectLst/>
          </p:spPr>
        </p:pic>
      </p:grpSp>
      <p:grpSp>
        <p:nvGrpSpPr>
          <p:cNvPr id="249" name="Drawing"/>
          <p:cNvGrpSpPr/>
          <p:nvPr/>
        </p:nvGrpSpPr>
        <p:grpSpPr>
          <a:xfrm>
            <a:off x="783319" y="8406492"/>
            <a:ext cx="10652388" cy="5237896"/>
            <a:chOff x="-797330" y="-4775679"/>
            <a:chExt cx="10652386" cy="5237895"/>
          </a:xfrm>
        </p:grpSpPr>
        <p:pic>
          <p:nvPicPr>
            <p:cNvPr id="189" name="Line" descr="Line"/>
            <p:cNvPicPr>
              <a:picLocks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-436306" y="-2033190"/>
              <a:ext cx="1539518" cy="2141161"/>
            </a:xfrm>
            <a:prstGeom prst="rect">
              <a:avLst/>
            </a:prstGeom>
            <a:effectLst/>
          </p:spPr>
        </p:pic>
        <p:pic>
          <p:nvPicPr>
            <p:cNvPr id="191" name="Line" descr="Line"/>
            <p:cNvPicPr>
              <a:picLocks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64290" y="-1852157"/>
              <a:ext cx="1055603" cy="1730131"/>
            </a:xfrm>
            <a:prstGeom prst="rect">
              <a:avLst/>
            </a:prstGeom>
            <a:effectLst/>
          </p:spPr>
        </p:pic>
        <p:pic>
          <p:nvPicPr>
            <p:cNvPr id="193" name="Line" descr="Line"/>
            <p:cNvPicPr>
              <a:picLocks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172083" y="-984851"/>
              <a:ext cx="402791" cy="460293"/>
            </a:xfrm>
            <a:prstGeom prst="rect">
              <a:avLst/>
            </a:prstGeom>
            <a:effectLst/>
          </p:spPr>
        </p:pic>
        <p:pic>
          <p:nvPicPr>
            <p:cNvPr id="195" name="Line" descr="Line"/>
            <p:cNvPicPr>
              <a:picLocks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402067" y="-2235525"/>
              <a:ext cx="794022" cy="1529231"/>
            </a:xfrm>
            <a:prstGeom prst="rect">
              <a:avLst/>
            </a:prstGeom>
            <a:effectLst/>
          </p:spPr>
        </p:pic>
        <p:pic>
          <p:nvPicPr>
            <p:cNvPr id="197" name="Line" descr="Line"/>
            <p:cNvPicPr>
              <a:picLocks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531470" y="-1818635"/>
              <a:ext cx="690309" cy="632807"/>
            </a:xfrm>
            <a:prstGeom prst="rect">
              <a:avLst/>
            </a:prstGeom>
            <a:effectLst/>
          </p:spPr>
        </p:pic>
        <p:pic>
          <p:nvPicPr>
            <p:cNvPr id="199" name="Line" descr="Line"/>
            <p:cNvPicPr>
              <a:picLocks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092084" y="-2709909"/>
              <a:ext cx="825260" cy="1818581"/>
            </a:xfrm>
            <a:prstGeom prst="rect">
              <a:avLst/>
            </a:prstGeom>
            <a:effectLst/>
          </p:spPr>
        </p:pic>
        <p:pic>
          <p:nvPicPr>
            <p:cNvPr id="201" name="Line" descr="Line"/>
            <p:cNvPicPr>
              <a:picLocks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207110" y="-1991119"/>
              <a:ext cx="790917" cy="719040"/>
            </a:xfrm>
            <a:prstGeom prst="rect">
              <a:avLst/>
            </a:prstGeom>
            <a:effectLst/>
          </p:spPr>
        </p:pic>
        <p:pic>
          <p:nvPicPr>
            <p:cNvPr id="203" name="Line" descr="Line"/>
            <p:cNvPicPr>
              <a:picLocks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3105434" y="-1301102"/>
              <a:ext cx="431801" cy="215901"/>
            </a:xfrm>
            <a:prstGeom prst="rect">
              <a:avLst/>
            </a:prstGeom>
            <a:effectLst/>
          </p:spPr>
        </p:pic>
        <p:pic>
          <p:nvPicPr>
            <p:cNvPr id="205" name="Line" descr="Line"/>
            <p:cNvPicPr>
              <a:picLocks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3675821" y="-3572419"/>
              <a:ext cx="1082546" cy="2169359"/>
            </a:xfrm>
            <a:prstGeom prst="rect">
              <a:avLst/>
            </a:prstGeom>
            <a:effectLst/>
          </p:spPr>
        </p:pic>
        <p:pic>
          <p:nvPicPr>
            <p:cNvPr id="207" name="Line" descr="Line"/>
            <p:cNvPicPr>
              <a:picLocks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485466" y="-3112393"/>
              <a:ext cx="431801" cy="215901"/>
            </a:xfrm>
            <a:prstGeom prst="rect">
              <a:avLst/>
            </a:prstGeom>
            <a:effectLst/>
          </p:spPr>
        </p:pic>
        <p:pic>
          <p:nvPicPr>
            <p:cNvPr id="209" name="Line" descr="Line"/>
            <p:cNvPicPr>
              <a:picLocks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787347" y="-2278624"/>
              <a:ext cx="431801" cy="215901"/>
            </a:xfrm>
            <a:prstGeom prst="rect">
              <a:avLst/>
            </a:prstGeom>
            <a:effectLst/>
          </p:spPr>
        </p:pic>
        <p:pic>
          <p:nvPicPr>
            <p:cNvPr id="211" name="Line" descr="Line"/>
            <p:cNvPicPr>
              <a:picLocks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4909665" y="-3931787"/>
              <a:ext cx="1121566" cy="1851433"/>
            </a:xfrm>
            <a:prstGeom prst="rect">
              <a:avLst/>
            </a:prstGeom>
            <a:effectLst/>
          </p:spPr>
        </p:pic>
        <p:pic>
          <p:nvPicPr>
            <p:cNvPr id="213" name="Line" descr="Line"/>
            <p:cNvPicPr>
              <a:picLocks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5884601" y="-4334321"/>
              <a:ext cx="1182245" cy="1764565"/>
            </a:xfrm>
            <a:prstGeom prst="rect">
              <a:avLst/>
            </a:prstGeom>
            <a:effectLst/>
          </p:spPr>
        </p:pic>
        <p:pic>
          <p:nvPicPr>
            <p:cNvPr id="215" name="Line" descr="Line"/>
            <p:cNvPicPr>
              <a:picLocks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-797331" y="-4775680"/>
              <a:ext cx="2195590" cy="1649189"/>
            </a:xfrm>
            <a:prstGeom prst="rect">
              <a:avLst/>
            </a:prstGeom>
            <a:effectLst/>
          </p:spPr>
        </p:pic>
        <p:pic>
          <p:nvPicPr>
            <p:cNvPr id="217" name="Line" descr="Line"/>
            <p:cNvPicPr>
              <a:picLocks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712078" y="-4320358"/>
              <a:ext cx="1202711" cy="1337630"/>
            </a:xfrm>
            <a:prstGeom prst="rect">
              <a:avLst/>
            </a:prstGeom>
            <a:effectLst/>
          </p:spPr>
        </p:pic>
        <p:pic>
          <p:nvPicPr>
            <p:cNvPr id="219" name="Line" descr="Line"/>
            <p:cNvPicPr>
              <a:picLocks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071456" y="-3816789"/>
              <a:ext cx="474686" cy="374058"/>
            </a:xfrm>
            <a:prstGeom prst="rect">
              <a:avLst/>
            </a:prstGeom>
            <a:effectLst/>
          </p:spPr>
        </p:pic>
        <p:pic>
          <p:nvPicPr>
            <p:cNvPr id="221" name="Line" descr="Line"/>
            <p:cNvPicPr>
              <a:picLocks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617716" y="-4046818"/>
              <a:ext cx="934703" cy="1135958"/>
            </a:xfrm>
            <a:prstGeom prst="rect">
              <a:avLst/>
            </a:prstGeom>
            <a:effectLst/>
          </p:spPr>
        </p:pic>
        <p:pic>
          <p:nvPicPr>
            <p:cNvPr id="223" name="Line" descr="Line"/>
            <p:cNvPicPr>
              <a:picLocks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2020226" y="-4116532"/>
              <a:ext cx="834049" cy="573153"/>
            </a:xfrm>
            <a:prstGeom prst="rect">
              <a:avLst/>
            </a:prstGeom>
            <a:effectLst/>
          </p:spPr>
        </p:pic>
        <p:pic>
          <p:nvPicPr>
            <p:cNvPr id="225" name="Line" descr="Line"/>
            <p:cNvPicPr>
              <a:picLocks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2393986" y="-3759286"/>
              <a:ext cx="1035302" cy="1236557"/>
            </a:xfrm>
            <a:prstGeom prst="rect">
              <a:avLst/>
            </a:prstGeom>
            <a:effectLst/>
          </p:spPr>
        </p:pic>
        <p:pic>
          <p:nvPicPr>
            <p:cNvPr id="227" name="Line" descr="Line"/>
            <p:cNvPicPr>
              <a:picLocks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2925856" y="-3859932"/>
              <a:ext cx="848439" cy="546557"/>
            </a:xfrm>
            <a:prstGeom prst="rect">
              <a:avLst/>
            </a:prstGeom>
            <a:effectLst/>
          </p:spPr>
        </p:pic>
        <p:pic>
          <p:nvPicPr>
            <p:cNvPr id="229" name="Line" descr="Line"/>
            <p:cNvPicPr>
              <a:picLocks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2932931" y="-2580506"/>
              <a:ext cx="431801" cy="215901"/>
            </a:xfrm>
            <a:prstGeom prst="rect">
              <a:avLst/>
            </a:prstGeom>
            <a:effectLst/>
          </p:spPr>
        </p:pic>
        <p:pic>
          <p:nvPicPr>
            <p:cNvPr id="231" name="Line" descr="Line"/>
            <p:cNvPicPr>
              <a:picLocks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5484674" y="-2106138"/>
              <a:ext cx="1068849" cy="1250953"/>
            </a:xfrm>
            <a:prstGeom prst="rect">
              <a:avLst/>
            </a:prstGeom>
            <a:effectLst/>
          </p:spPr>
        </p:pic>
        <p:pic>
          <p:nvPicPr>
            <p:cNvPr id="233" name="Line" descr="Line"/>
            <p:cNvPicPr>
              <a:picLocks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6627389" y="-1559858"/>
              <a:ext cx="431801" cy="215901"/>
            </a:xfrm>
            <a:prstGeom prst="rect">
              <a:avLst/>
            </a:prstGeom>
            <a:effectLst/>
          </p:spPr>
        </p:pic>
        <p:pic>
          <p:nvPicPr>
            <p:cNvPr id="235" name="Line" descr="Line"/>
            <p:cNvPicPr>
              <a:picLocks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6066751" y="-841092"/>
              <a:ext cx="431801" cy="215901"/>
            </a:xfrm>
            <a:prstGeom prst="rect">
              <a:avLst/>
            </a:prstGeom>
            <a:effectLst/>
          </p:spPr>
        </p:pic>
        <p:pic>
          <p:nvPicPr>
            <p:cNvPr id="237" name="Line" descr="Line"/>
            <p:cNvPicPr>
              <a:picLocks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6634710" y="-1473621"/>
              <a:ext cx="977810" cy="1150313"/>
            </a:xfrm>
            <a:prstGeom prst="rect">
              <a:avLst/>
            </a:prstGeom>
            <a:effectLst/>
          </p:spPr>
        </p:pic>
        <p:pic>
          <p:nvPicPr>
            <p:cNvPr id="239" name="Line" descr="Line"/>
            <p:cNvPicPr>
              <a:picLocks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6994081" y="-1401730"/>
              <a:ext cx="1081178" cy="1308440"/>
            </a:xfrm>
            <a:prstGeom prst="rect">
              <a:avLst/>
            </a:prstGeom>
            <a:effectLst/>
          </p:spPr>
        </p:pic>
        <p:pic>
          <p:nvPicPr>
            <p:cNvPr id="241" name="Line" descr="Line"/>
            <p:cNvPicPr>
              <a:picLocks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7748664" y="-553586"/>
              <a:ext cx="431801" cy="215901"/>
            </a:xfrm>
            <a:prstGeom prst="rect">
              <a:avLst/>
            </a:prstGeom>
            <a:effectLst/>
          </p:spPr>
        </p:pic>
        <p:pic>
          <p:nvPicPr>
            <p:cNvPr id="243" name="Line" descr="Line"/>
            <p:cNvPicPr>
              <a:picLocks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8086617" y="-1027992"/>
              <a:ext cx="848438" cy="1049693"/>
            </a:xfrm>
            <a:prstGeom prst="rect">
              <a:avLst/>
            </a:prstGeom>
            <a:effectLst/>
          </p:spPr>
        </p:pic>
        <p:pic>
          <p:nvPicPr>
            <p:cNvPr id="245" name="Line" descr="Line"/>
            <p:cNvPicPr>
              <a:picLocks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8791061" y="-970473"/>
              <a:ext cx="632763" cy="805320"/>
            </a:xfrm>
            <a:prstGeom prst="rect">
              <a:avLst/>
            </a:prstGeom>
            <a:effectLst/>
          </p:spPr>
        </p:pic>
        <p:pic>
          <p:nvPicPr>
            <p:cNvPr id="247" name="Line" descr="Line"/>
            <p:cNvPicPr>
              <a:picLocks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8810177" y="-740465"/>
              <a:ext cx="1044879" cy="1202681"/>
            </a:xfrm>
            <a:prstGeom prst="rect">
              <a:avLst/>
            </a:prstGeom>
            <a:effectLst/>
          </p:spPr>
        </p:pic>
      </p:grpSp>
      <p:grpSp>
        <p:nvGrpSpPr>
          <p:cNvPr id="324" name="Drawing"/>
          <p:cNvGrpSpPr/>
          <p:nvPr/>
        </p:nvGrpSpPr>
        <p:grpSpPr>
          <a:xfrm>
            <a:off x="15259271" y="3259380"/>
            <a:ext cx="9099858" cy="9678056"/>
            <a:chOff x="-1012960" y="-1570728"/>
            <a:chExt cx="9099857" cy="9678054"/>
          </a:xfrm>
        </p:grpSpPr>
        <p:pic>
          <p:nvPicPr>
            <p:cNvPr id="250" name="Line" descr="Line"/>
            <p:cNvPicPr>
              <a:picLocks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-107316" y="-1570729"/>
              <a:ext cx="2160949" cy="2238284"/>
            </a:xfrm>
            <a:prstGeom prst="rect">
              <a:avLst/>
            </a:prstGeom>
            <a:effectLst/>
          </p:spPr>
        </p:pic>
        <p:pic>
          <p:nvPicPr>
            <p:cNvPr id="252" name="Line" descr="Line"/>
            <p:cNvPicPr>
              <a:picLocks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157701" y="-764000"/>
              <a:ext cx="1499692" cy="1734486"/>
            </a:xfrm>
            <a:prstGeom prst="rect">
              <a:avLst/>
            </a:prstGeom>
            <a:effectLst/>
          </p:spPr>
        </p:pic>
        <p:pic>
          <p:nvPicPr>
            <p:cNvPr id="254" name="Line" descr="Line"/>
            <p:cNvPicPr>
              <a:picLocks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545828" y="237037"/>
              <a:ext cx="560934" cy="330930"/>
            </a:xfrm>
            <a:prstGeom prst="rect">
              <a:avLst/>
            </a:prstGeom>
            <a:effectLst/>
          </p:spPr>
        </p:pic>
        <p:pic>
          <p:nvPicPr>
            <p:cNvPr id="256" name="Line" descr="Line"/>
            <p:cNvPicPr>
              <a:picLocks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2244588" y="-452985"/>
              <a:ext cx="969094" cy="1474923"/>
            </a:xfrm>
            <a:prstGeom prst="rect">
              <a:avLst/>
            </a:prstGeom>
            <a:effectLst/>
          </p:spPr>
        </p:pic>
        <p:pic>
          <p:nvPicPr>
            <p:cNvPr id="258" name="Line" descr="Line"/>
            <p:cNvPicPr>
              <a:picLocks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2595216" y="-424237"/>
              <a:ext cx="862819" cy="417185"/>
            </a:xfrm>
            <a:prstGeom prst="rect">
              <a:avLst/>
            </a:prstGeom>
            <a:effectLst/>
          </p:spPr>
        </p:pic>
        <p:pic>
          <p:nvPicPr>
            <p:cNvPr id="260" name="Line" descr="Line"/>
            <p:cNvPicPr>
              <a:picLocks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2625951" y="93304"/>
              <a:ext cx="1248969" cy="1565787"/>
            </a:xfrm>
            <a:prstGeom prst="rect">
              <a:avLst/>
            </a:prstGeom>
            <a:effectLst/>
          </p:spPr>
        </p:pic>
        <p:pic>
          <p:nvPicPr>
            <p:cNvPr id="262" name="Line" descr="Line"/>
            <p:cNvPicPr>
              <a:picLocks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3155854" y="-93604"/>
              <a:ext cx="1236608" cy="589718"/>
            </a:xfrm>
            <a:prstGeom prst="rect">
              <a:avLst/>
            </a:prstGeom>
            <a:effectLst/>
          </p:spPr>
        </p:pic>
        <p:pic>
          <p:nvPicPr>
            <p:cNvPr id="264" name="Line" descr="Line"/>
            <p:cNvPicPr>
              <a:picLocks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3148560" y="1703340"/>
              <a:ext cx="431801" cy="215901"/>
            </a:xfrm>
            <a:prstGeom prst="rect">
              <a:avLst/>
            </a:prstGeom>
            <a:effectLst/>
          </p:spPr>
        </p:pic>
        <p:pic>
          <p:nvPicPr>
            <p:cNvPr id="266" name="Line" descr="Line"/>
            <p:cNvPicPr>
              <a:picLocks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4041489" y="883938"/>
              <a:ext cx="1572855" cy="1984983"/>
            </a:xfrm>
            <a:prstGeom prst="rect">
              <a:avLst/>
            </a:prstGeom>
            <a:effectLst/>
          </p:spPr>
        </p:pic>
        <p:pic>
          <p:nvPicPr>
            <p:cNvPr id="268" name="Line" descr="Line"/>
            <p:cNvPicPr>
              <a:picLocks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736119" y="1861469"/>
              <a:ext cx="431801" cy="215901"/>
            </a:xfrm>
            <a:prstGeom prst="rect">
              <a:avLst/>
            </a:prstGeom>
            <a:effectLst/>
          </p:spPr>
        </p:pic>
        <p:pic>
          <p:nvPicPr>
            <p:cNvPr id="270" name="Line" descr="Line"/>
            <p:cNvPicPr>
              <a:picLocks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117980" y="2594610"/>
              <a:ext cx="431801" cy="215901"/>
            </a:xfrm>
            <a:prstGeom prst="rect">
              <a:avLst/>
            </a:prstGeom>
            <a:effectLst/>
          </p:spPr>
        </p:pic>
        <p:pic>
          <p:nvPicPr>
            <p:cNvPr id="272" name="Line" descr="Line"/>
            <p:cNvPicPr>
              <a:picLocks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5319397" y="1847094"/>
              <a:ext cx="1502464" cy="1477260"/>
            </a:xfrm>
            <a:prstGeom prst="rect">
              <a:avLst/>
            </a:prstGeom>
            <a:effectLst/>
          </p:spPr>
        </p:pic>
        <p:pic>
          <p:nvPicPr>
            <p:cNvPr id="274" name="Line" descr="Line"/>
            <p:cNvPicPr>
              <a:picLocks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6171540" y="2235227"/>
              <a:ext cx="851577" cy="1064074"/>
            </a:xfrm>
            <a:prstGeom prst="rect">
              <a:avLst/>
            </a:prstGeom>
            <a:effectLst/>
          </p:spPr>
        </p:pic>
        <p:pic>
          <p:nvPicPr>
            <p:cNvPr id="276" name="Line" descr="Line"/>
            <p:cNvPicPr>
              <a:picLocks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5776038" y="2436480"/>
              <a:ext cx="1707090" cy="1478996"/>
            </a:xfrm>
            <a:prstGeom prst="rect">
              <a:avLst/>
            </a:prstGeom>
            <a:effectLst/>
          </p:spPr>
        </p:pic>
        <p:pic>
          <p:nvPicPr>
            <p:cNvPr id="278" name="Line" descr="Line"/>
            <p:cNvPicPr>
              <a:picLocks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6447813" y="3572114"/>
              <a:ext cx="417193" cy="330940"/>
            </a:xfrm>
            <a:prstGeom prst="rect">
              <a:avLst/>
            </a:prstGeom>
            <a:effectLst/>
          </p:spPr>
        </p:pic>
        <p:pic>
          <p:nvPicPr>
            <p:cNvPr id="280" name="Line" descr="Line"/>
            <p:cNvPicPr>
              <a:picLocks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6428168" y="3227124"/>
              <a:ext cx="1270588" cy="1228676"/>
            </a:xfrm>
            <a:prstGeom prst="rect">
              <a:avLst/>
            </a:prstGeom>
            <a:effectLst/>
          </p:spPr>
        </p:pic>
        <p:pic>
          <p:nvPicPr>
            <p:cNvPr id="282" name="Line" descr="Line"/>
            <p:cNvPicPr>
              <a:picLocks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6397277" y="3860970"/>
              <a:ext cx="1603391" cy="1465022"/>
            </a:xfrm>
            <a:prstGeom prst="rect">
              <a:avLst/>
            </a:prstGeom>
            <a:effectLst/>
          </p:spPr>
        </p:pic>
        <p:pic>
          <p:nvPicPr>
            <p:cNvPr id="284" name="Line" descr="Line"/>
            <p:cNvPicPr>
              <a:picLocks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7640977" y="3989010"/>
              <a:ext cx="445920" cy="388418"/>
            </a:xfrm>
            <a:prstGeom prst="rect">
              <a:avLst/>
            </a:prstGeom>
            <a:effectLst/>
          </p:spPr>
        </p:pic>
        <p:pic>
          <p:nvPicPr>
            <p:cNvPr id="286" name="Line" descr="Line"/>
            <p:cNvPicPr>
              <a:picLocks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2393972" y="4955050"/>
              <a:ext cx="1049713" cy="1981139"/>
            </a:xfrm>
            <a:prstGeom prst="rect">
              <a:avLst/>
            </a:prstGeom>
            <a:effectLst/>
          </p:spPr>
        </p:pic>
        <p:pic>
          <p:nvPicPr>
            <p:cNvPr id="288" name="Line" descr="Line"/>
            <p:cNvPicPr>
              <a:picLocks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3385860" y="4808383"/>
              <a:ext cx="824823" cy="2247641"/>
            </a:xfrm>
            <a:prstGeom prst="rect">
              <a:avLst/>
            </a:prstGeom>
            <a:effectLst/>
          </p:spPr>
        </p:pic>
        <p:pic>
          <p:nvPicPr>
            <p:cNvPr id="290" name="Line" descr="Line"/>
            <p:cNvPicPr>
              <a:picLocks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-1012961" y="1539176"/>
              <a:ext cx="1830141" cy="1587621"/>
            </a:xfrm>
            <a:prstGeom prst="rect">
              <a:avLst/>
            </a:prstGeom>
            <a:effectLst/>
          </p:spPr>
        </p:pic>
        <p:pic>
          <p:nvPicPr>
            <p:cNvPr id="292" name="Line" descr="Line"/>
            <p:cNvPicPr>
              <a:picLocks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-337322" y="2137858"/>
              <a:ext cx="1621473" cy="1520801"/>
            </a:xfrm>
            <a:prstGeom prst="rect">
              <a:avLst/>
            </a:prstGeom>
            <a:effectLst/>
          </p:spPr>
        </p:pic>
        <p:pic>
          <p:nvPicPr>
            <p:cNvPr id="294" name="Line" descr="Line"/>
            <p:cNvPicPr>
              <a:picLocks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208912" y="2810211"/>
              <a:ext cx="675941" cy="359684"/>
            </a:xfrm>
            <a:prstGeom prst="rect">
              <a:avLst/>
            </a:prstGeom>
            <a:effectLst/>
          </p:spPr>
        </p:pic>
        <p:pic>
          <p:nvPicPr>
            <p:cNvPr id="296" name="Line" descr="Line"/>
            <p:cNvPicPr>
              <a:picLocks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613579" y="2551468"/>
              <a:ext cx="1047558" cy="1172074"/>
            </a:xfrm>
            <a:prstGeom prst="rect">
              <a:avLst/>
            </a:prstGeom>
            <a:effectLst/>
          </p:spPr>
        </p:pic>
        <p:pic>
          <p:nvPicPr>
            <p:cNvPr id="298" name="Line" descr="Line"/>
            <p:cNvPicPr>
              <a:picLocks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927689" y="2594591"/>
              <a:ext cx="776569" cy="402811"/>
            </a:xfrm>
            <a:prstGeom prst="rect">
              <a:avLst/>
            </a:prstGeom>
            <a:effectLst/>
          </p:spPr>
        </p:pic>
        <p:pic>
          <p:nvPicPr>
            <p:cNvPr id="300" name="Line" descr="Line"/>
            <p:cNvPicPr>
              <a:picLocks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947318" y="2867740"/>
              <a:ext cx="1202565" cy="1271970"/>
            </a:xfrm>
            <a:prstGeom prst="rect">
              <a:avLst/>
            </a:prstGeom>
            <a:effectLst/>
          </p:spPr>
        </p:pic>
        <p:pic>
          <p:nvPicPr>
            <p:cNvPr id="302" name="Line" descr="Line"/>
            <p:cNvPicPr>
              <a:picLocks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1517092" y="2781486"/>
              <a:ext cx="891566" cy="402805"/>
            </a:xfrm>
            <a:prstGeom prst="rect">
              <a:avLst/>
            </a:prstGeom>
            <a:effectLst/>
          </p:spPr>
        </p:pic>
        <p:pic>
          <p:nvPicPr>
            <p:cNvPr id="304" name="Line" descr="Line"/>
            <p:cNvPicPr>
              <a:picLocks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351645" y="4089644"/>
              <a:ext cx="431801" cy="215901"/>
            </a:xfrm>
            <a:prstGeom prst="rect">
              <a:avLst/>
            </a:prstGeom>
            <a:effectLst/>
          </p:spPr>
        </p:pic>
        <p:pic>
          <p:nvPicPr>
            <p:cNvPr id="306" name="Line" descr="Line"/>
            <p:cNvPicPr>
              <a:picLocks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2427534" y="3241496"/>
              <a:ext cx="1670571" cy="1597270"/>
            </a:xfrm>
            <a:prstGeom prst="rect">
              <a:avLst/>
            </a:prstGeom>
            <a:effectLst/>
          </p:spPr>
        </p:pic>
        <p:pic>
          <p:nvPicPr>
            <p:cNvPr id="308" name="Line" descr="Line"/>
            <p:cNvPicPr>
              <a:picLocks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4269836" y="4161521"/>
              <a:ext cx="431801" cy="215901"/>
            </a:xfrm>
            <a:prstGeom prst="rect">
              <a:avLst/>
            </a:prstGeom>
            <a:effectLst/>
          </p:spPr>
        </p:pic>
        <p:pic>
          <p:nvPicPr>
            <p:cNvPr id="310" name="Line" descr="Line"/>
            <p:cNvPicPr>
              <a:picLocks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3795450" y="4592781"/>
              <a:ext cx="431801" cy="215901"/>
            </a:xfrm>
            <a:prstGeom prst="rect">
              <a:avLst/>
            </a:prstGeom>
            <a:effectLst/>
          </p:spPr>
        </p:pic>
        <p:pic>
          <p:nvPicPr>
            <p:cNvPr id="312" name="Line" descr="Line"/>
            <p:cNvPicPr>
              <a:picLocks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4414061" y="4650258"/>
              <a:ext cx="1015849" cy="1423453"/>
            </a:xfrm>
            <a:prstGeom prst="rect">
              <a:avLst/>
            </a:prstGeom>
            <a:effectLst/>
          </p:spPr>
        </p:pic>
        <p:pic>
          <p:nvPicPr>
            <p:cNvPr id="314" name="Line" descr="Line"/>
            <p:cNvPicPr>
              <a:picLocks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5261096" y="5182168"/>
              <a:ext cx="626370" cy="913062"/>
            </a:xfrm>
            <a:prstGeom prst="rect">
              <a:avLst/>
            </a:prstGeom>
            <a:effectLst/>
          </p:spPr>
        </p:pic>
        <p:pic>
          <p:nvPicPr>
            <p:cNvPr id="316" name="Line" descr="Line"/>
            <p:cNvPicPr>
              <a:picLocks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5125298" y="5412173"/>
              <a:ext cx="1279681" cy="1207804"/>
            </a:xfrm>
            <a:prstGeom prst="rect">
              <a:avLst/>
            </a:prstGeom>
            <a:effectLst/>
          </p:spPr>
        </p:pic>
        <p:pic>
          <p:nvPicPr>
            <p:cNvPr id="318" name="Line" descr="Line"/>
            <p:cNvPicPr>
              <a:picLocks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5786566" y="6317818"/>
              <a:ext cx="417164" cy="388413"/>
            </a:xfrm>
            <a:prstGeom prst="rect">
              <a:avLst/>
            </a:prstGeom>
            <a:effectLst/>
          </p:spPr>
        </p:pic>
        <p:pic>
          <p:nvPicPr>
            <p:cNvPr id="320" name="Line" descr="Line"/>
            <p:cNvPicPr>
              <a:picLocks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5916048" y="5972804"/>
              <a:ext cx="1138572" cy="1605523"/>
            </a:xfrm>
            <a:prstGeom prst="rect">
              <a:avLst/>
            </a:prstGeom>
            <a:effectLst/>
          </p:spPr>
        </p:pic>
        <p:pic>
          <p:nvPicPr>
            <p:cNvPr id="322" name="Line" descr="Line"/>
            <p:cNvPicPr>
              <a:picLocks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6442317" y="6404060"/>
              <a:ext cx="1420965" cy="1703267"/>
            </a:xfrm>
            <a:prstGeom prst="rect">
              <a:avLst/>
            </a:prstGeom>
            <a:effectLst/>
          </p:spPr>
        </p:pic>
      </p:grpSp>
      <p:grpSp>
        <p:nvGrpSpPr>
          <p:cNvPr id="353" name="Drawing"/>
          <p:cNvGrpSpPr/>
          <p:nvPr/>
        </p:nvGrpSpPr>
        <p:grpSpPr>
          <a:xfrm>
            <a:off x="12054769" y="10191523"/>
            <a:ext cx="6784247" cy="3242357"/>
            <a:chOff x="-221122" y="-3134401"/>
            <a:chExt cx="6784245" cy="3242356"/>
          </a:xfrm>
        </p:grpSpPr>
        <p:pic>
          <p:nvPicPr>
            <p:cNvPr id="325" name="Line" descr="Line"/>
            <p:cNvPicPr>
              <a:picLocks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-221123" y="-1535899"/>
              <a:ext cx="1062870" cy="1643854"/>
            </a:xfrm>
            <a:prstGeom prst="rect">
              <a:avLst/>
            </a:prstGeom>
            <a:effectLst/>
          </p:spPr>
        </p:pic>
        <p:pic>
          <p:nvPicPr>
            <p:cNvPr id="327" name="Line" descr="Line"/>
            <p:cNvPicPr>
              <a:picLocks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775796" y="-1726336"/>
              <a:ext cx="727225" cy="1791179"/>
            </a:xfrm>
            <a:prstGeom prst="rect">
              <a:avLst/>
            </a:prstGeom>
            <a:effectLst/>
          </p:spPr>
        </p:pic>
        <p:pic>
          <p:nvPicPr>
            <p:cNvPr id="329" name="Line" descr="Line"/>
            <p:cNvPicPr>
              <a:picLocks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819758" y="-682963"/>
              <a:ext cx="431801" cy="215901"/>
            </a:xfrm>
            <a:prstGeom prst="rect">
              <a:avLst/>
            </a:prstGeom>
            <a:effectLst/>
          </p:spPr>
        </p:pic>
        <p:pic>
          <p:nvPicPr>
            <p:cNvPr id="331" name="Line" descr="Line"/>
            <p:cNvPicPr>
              <a:picLocks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1315816" y="-1732389"/>
              <a:ext cx="431556" cy="1449051"/>
            </a:xfrm>
            <a:prstGeom prst="rect">
              <a:avLst/>
            </a:prstGeom>
            <a:effectLst/>
          </p:spPr>
        </p:pic>
        <p:pic>
          <p:nvPicPr>
            <p:cNvPr id="333" name="Line" descr="Line"/>
            <p:cNvPicPr>
              <a:picLocks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1071457" y="-1818639"/>
              <a:ext cx="690316" cy="517811"/>
            </a:xfrm>
            <a:prstGeom prst="rect">
              <a:avLst/>
            </a:prstGeom>
            <a:effectLst/>
          </p:spPr>
        </p:pic>
        <p:pic>
          <p:nvPicPr>
            <p:cNvPr id="335" name="Line" descr="Line"/>
            <p:cNvPicPr>
              <a:picLocks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1948343" y="-1962379"/>
              <a:ext cx="445936" cy="1552833"/>
            </a:xfrm>
            <a:prstGeom prst="rect">
              <a:avLst/>
            </a:prstGeom>
            <a:effectLst/>
          </p:spPr>
        </p:pic>
        <p:pic>
          <p:nvPicPr>
            <p:cNvPr id="337" name="Line" descr="Line"/>
            <p:cNvPicPr>
              <a:picLocks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1560196" y="-2100762"/>
              <a:ext cx="877215" cy="584327"/>
            </a:xfrm>
            <a:prstGeom prst="rect">
              <a:avLst/>
            </a:prstGeom>
            <a:effectLst/>
          </p:spPr>
        </p:pic>
        <p:pic>
          <p:nvPicPr>
            <p:cNvPr id="339" name="Line" descr="Line"/>
            <p:cNvPicPr>
              <a:picLocks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544797" y="-812341"/>
              <a:ext cx="431801" cy="215901"/>
            </a:xfrm>
            <a:prstGeom prst="rect">
              <a:avLst/>
            </a:prstGeom>
            <a:effectLst/>
          </p:spPr>
        </p:pic>
        <p:pic>
          <p:nvPicPr>
            <p:cNvPr id="341" name="Line" descr="Line"/>
            <p:cNvPicPr>
              <a:picLocks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3308314" y="-2609272"/>
              <a:ext cx="1013420" cy="2216653"/>
            </a:xfrm>
            <a:prstGeom prst="rect">
              <a:avLst/>
            </a:prstGeom>
            <a:effectLst/>
          </p:spPr>
        </p:pic>
        <p:pic>
          <p:nvPicPr>
            <p:cNvPr id="343" name="Line" descr="Line"/>
            <p:cNvPicPr>
              <a:picLocks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3996704" y="-2479879"/>
              <a:ext cx="431801" cy="215901"/>
            </a:xfrm>
            <a:prstGeom prst="rect">
              <a:avLst/>
            </a:prstGeom>
            <a:effectLst/>
          </p:spPr>
        </p:pic>
        <p:pic>
          <p:nvPicPr>
            <p:cNvPr id="345" name="Line" descr="Line"/>
            <p:cNvPicPr>
              <a:picLocks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399214" y="-1243601"/>
              <a:ext cx="431801" cy="215901"/>
            </a:xfrm>
            <a:prstGeom prst="rect">
              <a:avLst/>
            </a:prstGeom>
            <a:effectLst/>
          </p:spPr>
        </p:pic>
        <p:pic>
          <p:nvPicPr>
            <p:cNvPr id="347" name="Line" descr="Line"/>
            <p:cNvPicPr>
              <a:picLocks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4694028" y="-2939904"/>
              <a:ext cx="445924" cy="1926582"/>
            </a:xfrm>
            <a:prstGeom prst="rect">
              <a:avLst/>
            </a:prstGeom>
            <a:effectLst/>
          </p:spPr>
        </p:pic>
        <p:pic>
          <p:nvPicPr>
            <p:cNvPr id="349" name="Line" descr="Line"/>
            <p:cNvPicPr>
              <a:picLocks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5108327" y="-3134402"/>
              <a:ext cx="980422" cy="1977352"/>
            </a:xfrm>
            <a:prstGeom prst="rect">
              <a:avLst/>
            </a:prstGeom>
            <a:effectLst/>
          </p:spPr>
        </p:pic>
        <p:pic>
          <p:nvPicPr>
            <p:cNvPr id="351" name="Line" descr="Line"/>
            <p:cNvPicPr>
              <a:picLocks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6045304" y="-2264268"/>
              <a:ext cx="517820" cy="38844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The gift of choice in the next life in JESUS’ DEATH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3292273"/>
          </a:xfrm>
          <a:prstGeom prst="rect">
            <a:avLst/>
          </a:prstGeom>
        </p:spPr>
        <p:txBody>
          <a:bodyPr/>
          <a:lstStyle/>
          <a:p>
            <a:pPr defTabSz="709930">
              <a:defRPr sz="9632">
                <a:latin typeface="Marker Felt"/>
                <a:ea typeface="Marker Felt"/>
                <a:cs typeface="Marker Felt"/>
                <a:sym typeface="Marker Felt"/>
              </a:defRPr>
            </a:pPr>
            <a:r>
              <a:t>The gift of choice in the next life in </a:t>
            </a:r>
            <a:r>
              <a:rPr b="1" u="sng"/>
              <a:t>JESUS’ DEATH</a:t>
            </a:r>
          </a:p>
        </p:txBody>
      </p:sp>
      <p:sp>
        <p:nvSpPr>
          <p:cNvPr id="356" name="Open Book"/>
          <p:cNvSpPr/>
          <p:nvPr/>
        </p:nvSpPr>
        <p:spPr>
          <a:xfrm>
            <a:off x="9294235" y="5114878"/>
            <a:ext cx="5795529" cy="53658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74" y="0"/>
                </a:moveTo>
                <a:lnTo>
                  <a:pt x="12381" y="2366"/>
                </a:lnTo>
                <a:lnTo>
                  <a:pt x="12373" y="2368"/>
                </a:lnTo>
                <a:cubicBezTo>
                  <a:pt x="11868" y="2611"/>
                  <a:pt x="11498" y="3043"/>
                  <a:pt x="11272" y="3649"/>
                </a:cubicBezTo>
                <a:cubicBezTo>
                  <a:pt x="11070" y="4192"/>
                  <a:pt x="11055" y="4701"/>
                  <a:pt x="11055" y="4845"/>
                </a:cubicBezTo>
                <a:lnTo>
                  <a:pt x="11055" y="5127"/>
                </a:lnTo>
                <a:lnTo>
                  <a:pt x="20346" y="1249"/>
                </a:lnTo>
                <a:lnTo>
                  <a:pt x="19907" y="1017"/>
                </a:lnTo>
                <a:lnTo>
                  <a:pt x="11770" y="4414"/>
                </a:lnTo>
                <a:cubicBezTo>
                  <a:pt x="12018" y="4052"/>
                  <a:pt x="12419" y="3735"/>
                  <a:pt x="12972" y="3468"/>
                </a:cubicBezTo>
                <a:lnTo>
                  <a:pt x="19369" y="735"/>
                </a:lnTo>
                <a:lnTo>
                  <a:pt x="18934" y="505"/>
                </a:lnTo>
                <a:lnTo>
                  <a:pt x="12837" y="3109"/>
                </a:lnTo>
                <a:lnTo>
                  <a:pt x="12830" y="3113"/>
                </a:lnTo>
                <a:cubicBezTo>
                  <a:pt x="12227" y="3403"/>
                  <a:pt x="11780" y="3756"/>
                  <a:pt x="11494" y="4167"/>
                </a:cubicBezTo>
                <a:cubicBezTo>
                  <a:pt x="11607" y="3668"/>
                  <a:pt x="11876" y="3033"/>
                  <a:pt x="12514" y="2723"/>
                </a:cubicBezTo>
                <a:lnTo>
                  <a:pt x="18411" y="230"/>
                </a:lnTo>
                <a:lnTo>
                  <a:pt x="17974" y="0"/>
                </a:lnTo>
                <a:close/>
                <a:moveTo>
                  <a:pt x="3633" y="2"/>
                </a:moveTo>
                <a:lnTo>
                  <a:pt x="3194" y="231"/>
                </a:lnTo>
                <a:lnTo>
                  <a:pt x="9084" y="2723"/>
                </a:lnTo>
                <a:cubicBezTo>
                  <a:pt x="9723" y="3033"/>
                  <a:pt x="9992" y="3668"/>
                  <a:pt x="10105" y="4167"/>
                </a:cubicBezTo>
                <a:cubicBezTo>
                  <a:pt x="9819" y="3756"/>
                  <a:pt x="9371" y="3403"/>
                  <a:pt x="8768" y="3113"/>
                </a:cubicBezTo>
                <a:lnTo>
                  <a:pt x="2670" y="507"/>
                </a:lnTo>
                <a:lnTo>
                  <a:pt x="2233" y="736"/>
                </a:lnTo>
                <a:lnTo>
                  <a:pt x="8627" y="3468"/>
                </a:lnTo>
                <a:cubicBezTo>
                  <a:pt x="9179" y="3735"/>
                  <a:pt x="9581" y="4051"/>
                  <a:pt x="9828" y="4414"/>
                </a:cubicBezTo>
                <a:lnTo>
                  <a:pt x="1694" y="1019"/>
                </a:lnTo>
                <a:lnTo>
                  <a:pt x="1254" y="1250"/>
                </a:lnTo>
                <a:lnTo>
                  <a:pt x="10544" y="5127"/>
                </a:lnTo>
                <a:lnTo>
                  <a:pt x="10544" y="4845"/>
                </a:lnTo>
                <a:cubicBezTo>
                  <a:pt x="10544" y="4701"/>
                  <a:pt x="10528" y="4192"/>
                  <a:pt x="10326" y="3649"/>
                </a:cubicBezTo>
                <a:cubicBezTo>
                  <a:pt x="10100" y="3043"/>
                  <a:pt x="9730" y="2611"/>
                  <a:pt x="9226" y="2368"/>
                </a:cubicBezTo>
                <a:lnTo>
                  <a:pt x="3633" y="2"/>
                </a:lnTo>
                <a:close/>
                <a:moveTo>
                  <a:pt x="0" y="1735"/>
                </a:moveTo>
                <a:lnTo>
                  <a:pt x="0" y="17289"/>
                </a:lnTo>
                <a:lnTo>
                  <a:pt x="8756" y="20993"/>
                </a:lnTo>
                <a:lnTo>
                  <a:pt x="8756" y="5441"/>
                </a:lnTo>
                <a:lnTo>
                  <a:pt x="0" y="1735"/>
                </a:lnTo>
                <a:close/>
                <a:moveTo>
                  <a:pt x="21600" y="1735"/>
                </a:moveTo>
                <a:lnTo>
                  <a:pt x="12844" y="5441"/>
                </a:lnTo>
                <a:lnTo>
                  <a:pt x="12844" y="20993"/>
                </a:lnTo>
                <a:lnTo>
                  <a:pt x="21600" y="17289"/>
                </a:lnTo>
                <a:lnTo>
                  <a:pt x="21600" y="1735"/>
                </a:lnTo>
                <a:close/>
                <a:moveTo>
                  <a:pt x="9325" y="5827"/>
                </a:moveTo>
                <a:lnTo>
                  <a:pt x="9325" y="21600"/>
                </a:lnTo>
                <a:lnTo>
                  <a:pt x="12275" y="21600"/>
                </a:lnTo>
                <a:lnTo>
                  <a:pt x="12275" y="5827"/>
                </a:lnTo>
                <a:lnTo>
                  <a:pt x="9325" y="582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grpSp>
        <p:nvGrpSpPr>
          <p:cNvPr id="437" name="Drawing"/>
          <p:cNvGrpSpPr/>
          <p:nvPr/>
        </p:nvGrpSpPr>
        <p:grpSpPr>
          <a:xfrm>
            <a:off x="15561154" y="3733939"/>
            <a:ext cx="7889592" cy="8319700"/>
            <a:chOff x="-1171088" y="-636158"/>
            <a:chExt cx="7889591" cy="8319699"/>
          </a:xfrm>
        </p:grpSpPr>
        <p:pic>
          <p:nvPicPr>
            <p:cNvPr id="357" name="Line" descr="Line"/>
            <p:cNvPicPr>
              <a:picLocks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07320" y="-636159"/>
              <a:ext cx="1297234" cy="1969726"/>
            </a:xfrm>
            <a:prstGeom prst="rect">
              <a:avLst/>
            </a:prstGeom>
            <a:effectLst/>
          </p:spPr>
        </p:pic>
        <p:pic>
          <p:nvPicPr>
            <p:cNvPr id="359" name="Line" descr="Line"/>
            <p:cNvPicPr>
              <a:picLocks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73018" y="-751"/>
              <a:ext cx="720635" cy="1108264"/>
            </a:xfrm>
            <a:prstGeom prst="rect">
              <a:avLst/>
            </a:prstGeom>
            <a:effectLst/>
          </p:spPr>
        </p:pic>
        <p:pic>
          <p:nvPicPr>
            <p:cNvPr id="361" name="Line" descr="Line"/>
            <p:cNvPicPr>
              <a:picLocks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379611" y="7028"/>
              <a:ext cx="632814" cy="992459"/>
            </a:xfrm>
            <a:prstGeom prst="rect">
              <a:avLst/>
            </a:prstGeom>
            <a:effectLst/>
          </p:spPr>
        </p:pic>
        <p:pic>
          <p:nvPicPr>
            <p:cNvPr id="363" name="Line" descr="Line"/>
            <p:cNvPicPr>
              <a:picLocks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808315" y="58842"/>
              <a:ext cx="675354" cy="942882"/>
            </a:xfrm>
            <a:prstGeom prst="rect">
              <a:avLst/>
            </a:prstGeom>
            <a:effectLst/>
          </p:spPr>
        </p:pic>
        <p:pic>
          <p:nvPicPr>
            <p:cNvPr id="365" name="Line" descr="Line"/>
            <p:cNvPicPr>
              <a:picLocks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444072" y="-64825"/>
              <a:ext cx="641404" cy="1131130"/>
            </a:xfrm>
            <a:prstGeom prst="rect">
              <a:avLst/>
            </a:prstGeom>
            <a:effectLst/>
          </p:spPr>
        </p:pic>
        <p:pic>
          <p:nvPicPr>
            <p:cNvPr id="367" name="Line" descr="Line"/>
            <p:cNvPicPr>
              <a:picLocks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096455" y="-44917"/>
              <a:ext cx="739028" cy="1186089"/>
            </a:xfrm>
            <a:prstGeom prst="rect">
              <a:avLst/>
            </a:prstGeom>
            <a:effectLst/>
          </p:spPr>
        </p:pic>
        <p:pic>
          <p:nvPicPr>
            <p:cNvPr id="369" name="Line" descr="Line"/>
            <p:cNvPicPr>
              <a:picLocks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939579" y="52872"/>
              <a:ext cx="746662" cy="1123563"/>
            </a:xfrm>
            <a:prstGeom prst="rect">
              <a:avLst/>
            </a:prstGeom>
            <a:effectLst/>
          </p:spPr>
        </p:pic>
        <p:pic>
          <p:nvPicPr>
            <p:cNvPr id="371" name="Line" descr="Line"/>
            <p:cNvPicPr>
              <a:picLocks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765613" y="-66055"/>
              <a:ext cx="952890" cy="1289004"/>
            </a:xfrm>
            <a:prstGeom prst="rect">
              <a:avLst/>
            </a:prstGeom>
            <a:effectLst/>
          </p:spPr>
        </p:pic>
        <p:pic>
          <p:nvPicPr>
            <p:cNvPr id="373" name="Line" descr="Line"/>
            <p:cNvPicPr>
              <a:picLocks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-1171089" y="2767114"/>
              <a:ext cx="1121548" cy="1893022"/>
            </a:xfrm>
            <a:prstGeom prst="rect">
              <a:avLst/>
            </a:prstGeom>
            <a:effectLst/>
          </p:spPr>
        </p:pic>
        <p:pic>
          <p:nvPicPr>
            <p:cNvPr id="375" name="Line" descr="Line"/>
            <p:cNvPicPr>
              <a:picLocks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40455" y="3231213"/>
              <a:ext cx="731281" cy="1164433"/>
            </a:xfrm>
            <a:prstGeom prst="rect">
              <a:avLst/>
            </a:prstGeom>
            <a:effectLst/>
          </p:spPr>
        </p:pic>
        <p:pic>
          <p:nvPicPr>
            <p:cNvPr id="377" name="Line" descr="Line"/>
            <p:cNvPicPr>
              <a:picLocks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13938" y="3361886"/>
              <a:ext cx="733441" cy="888710"/>
            </a:xfrm>
            <a:prstGeom prst="rect">
              <a:avLst/>
            </a:prstGeom>
            <a:effectLst/>
          </p:spPr>
        </p:pic>
        <p:pic>
          <p:nvPicPr>
            <p:cNvPr id="379" name="Line" descr="Line"/>
            <p:cNvPicPr>
              <a:picLocks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646450" y="3457112"/>
              <a:ext cx="273427" cy="691183"/>
            </a:xfrm>
            <a:prstGeom prst="rect">
              <a:avLst/>
            </a:prstGeom>
            <a:effectLst/>
          </p:spPr>
        </p:pic>
        <p:pic>
          <p:nvPicPr>
            <p:cNvPr id="381" name="Line" descr="Line"/>
            <p:cNvPicPr>
              <a:picLocks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646451" y="2968345"/>
              <a:ext cx="273449" cy="474704"/>
            </a:xfrm>
            <a:prstGeom prst="rect">
              <a:avLst/>
            </a:prstGeom>
            <a:effectLst/>
          </p:spPr>
        </p:pic>
        <p:pic>
          <p:nvPicPr>
            <p:cNvPr id="383" name="Line" descr="Line"/>
            <p:cNvPicPr>
              <a:picLocks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833237" y="3314553"/>
              <a:ext cx="1064182" cy="880781"/>
            </a:xfrm>
            <a:prstGeom prst="rect">
              <a:avLst/>
            </a:prstGeom>
            <a:effectLst/>
          </p:spPr>
        </p:pic>
        <p:pic>
          <p:nvPicPr>
            <p:cNvPr id="385" name="Line" descr="Line"/>
            <p:cNvPicPr>
              <a:picLocks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897102" y="3442729"/>
              <a:ext cx="293065" cy="647203"/>
            </a:xfrm>
            <a:prstGeom prst="rect">
              <a:avLst/>
            </a:prstGeom>
            <a:effectLst/>
          </p:spPr>
        </p:pic>
        <p:pic>
          <p:nvPicPr>
            <p:cNvPr id="387" name="Line" descr="Line"/>
            <p:cNvPicPr>
              <a:picLocks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832303" y="3025870"/>
              <a:ext cx="431801" cy="215901"/>
            </a:xfrm>
            <a:prstGeom prst="rect">
              <a:avLst/>
            </a:prstGeom>
            <a:effectLst/>
          </p:spPr>
        </p:pic>
        <p:pic>
          <p:nvPicPr>
            <p:cNvPr id="389" name="Line" descr="Line"/>
            <p:cNvPicPr>
              <a:picLocks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3270856" y="3366435"/>
              <a:ext cx="782166" cy="838512"/>
            </a:xfrm>
            <a:prstGeom prst="rect">
              <a:avLst/>
            </a:prstGeom>
            <a:effectLst/>
          </p:spPr>
        </p:pic>
        <p:pic>
          <p:nvPicPr>
            <p:cNvPr id="391" name="Line" descr="Line"/>
            <p:cNvPicPr>
              <a:picLocks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4077194" y="3319501"/>
              <a:ext cx="847131" cy="805096"/>
            </a:xfrm>
            <a:prstGeom prst="rect">
              <a:avLst/>
            </a:prstGeom>
            <a:effectLst/>
          </p:spPr>
        </p:pic>
        <p:pic>
          <p:nvPicPr>
            <p:cNvPr id="393" name="Line" descr="Line"/>
            <p:cNvPicPr>
              <a:picLocks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125276" y="2321454"/>
              <a:ext cx="373236" cy="1816379"/>
            </a:xfrm>
            <a:prstGeom prst="rect">
              <a:avLst/>
            </a:prstGeom>
            <a:effectLst/>
          </p:spPr>
        </p:pic>
        <p:pic>
          <p:nvPicPr>
            <p:cNvPr id="395" name="Line" descr="Line"/>
            <p:cNvPicPr>
              <a:picLocks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5565249" y="3169601"/>
              <a:ext cx="786592" cy="1153228"/>
            </a:xfrm>
            <a:prstGeom prst="rect">
              <a:avLst/>
            </a:prstGeom>
            <a:effectLst/>
          </p:spPr>
        </p:pic>
        <p:pic>
          <p:nvPicPr>
            <p:cNvPr id="397" name="Line" descr="Line"/>
            <p:cNvPicPr>
              <a:picLocks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-679771" y="5315138"/>
              <a:ext cx="958727" cy="803715"/>
            </a:xfrm>
            <a:prstGeom prst="rect">
              <a:avLst/>
            </a:prstGeom>
            <a:effectLst/>
          </p:spPr>
        </p:pic>
        <p:pic>
          <p:nvPicPr>
            <p:cNvPr id="399" name="Line" descr="Line"/>
            <p:cNvPicPr>
              <a:picLocks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367068" y="5311545"/>
              <a:ext cx="259029" cy="678474"/>
            </a:xfrm>
            <a:prstGeom prst="rect">
              <a:avLst/>
            </a:prstGeom>
            <a:effectLst/>
          </p:spPr>
        </p:pic>
        <p:pic>
          <p:nvPicPr>
            <p:cNvPr id="401" name="Line" descr="Line"/>
            <p:cNvPicPr>
              <a:picLocks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73496" y="4937788"/>
              <a:ext cx="431801" cy="215901"/>
            </a:xfrm>
            <a:prstGeom prst="rect">
              <a:avLst/>
            </a:prstGeom>
            <a:effectLst/>
          </p:spPr>
        </p:pic>
        <p:pic>
          <p:nvPicPr>
            <p:cNvPr id="403" name="Line" descr="Line"/>
            <p:cNvPicPr>
              <a:picLocks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820478" y="4707756"/>
              <a:ext cx="316581" cy="1374257"/>
            </a:xfrm>
            <a:prstGeom prst="rect">
              <a:avLst/>
            </a:prstGeom>
            <a:effectLst/>
          </p:spPr>
        </p:pic>
        <p:pic>
          <p:nvPicPr>
            <p:cNvPr id="405" name="Line" descr="Line"/>
            <p:cNvPicPr>
              <a:picLocks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625826" y="5311521"/>
              <a:ext cx="675937" cy="259052"/>
            </a:xfrm>
            <a:prstGeom prst="rect">
              <a:avLst/>
            </a:prstGeom>
            <a:effectLst/>
          </p:spPr>
        </p:pic>
        <p:pic>
          <p:nvPicPr>
            <p:cNvPr id="407" name="Line" descr="Line"/>
            <p:cNvPicPr>
              <a:picLocks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207763" y="4549629"/>
              <a:ext cx="999620" cy="1524083"/>
            </a:xfrm>
            <a:prstGeom prst="rect">
              <a:avLst/>
            </a:prstGeom>
            <a:effectLst/>
          </p:spPr>
        </p:pic>
        <p:pic>
          <p:nvPicPr>
            <p:cNvPr id="409" name="Line" descr="Line"/>
            <p:cNvPicPr>
              <a:picLocks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2669645" y="5089266"/>
              <a:ext cx="980400" cy="1000135"/>
            </a:xfrm>
            <a:prstGeom prst="rect">
              <a:avLst/>
            </a:prstGeom>
            <a:effectLst/>
          </p:spPr>
        </p:pic>
        <p:pic>
          <p:nvPicPr>
            <p:cNvPr id="411" name="Line" descr="Line"/>
            <p:cNvPicPr>
              <a:picLocks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4104643" y="4564019"/>
              <a:ext cx="359694" cy="1289269"/>
            </a:xfrm>
            <a:prstGeom prst="rect">
              <a:avLst/>
            </a:prstGeom>
            <a:effectLst/>
          </p:spPr>
        </p:pic>
        <p:pic>
          <p:nvPicPr>
            <p:cNvPr id="413" name="Line" descr="Line"/>
            <p:cNvPicPr>
              <a:picLocks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4540159" y="4998377"/>
              <a:ext cx="676458" cy="807263"/>
            </a:xfrm>
            <a:prstGeom prst="rect">
              <a:avLst/>
            </a:prstGeom>
            <a:effectLst/>
          </p:spPr>
        </p:pic>
        <p:pic>
          <p:nvPicPr>
            <p:cNvPr id="415" name="Line" descr="Line"/>
            <p:cNvPicPr>
              <a:picLocks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5484658" y="4549627"/>
              <a:ext cx="374087" cy="1368881"/>
            </a:xfrm>
            <a:prstGeom prst="rect">
              <a:avLst/>
            </a:prstGeom>
            <a:effectLst/>
          </p:spPr>
        </p:pic>
        <p:pic>
          <p:nvPicPr>
            <p:cNvPr id="417" name="Line" descr="Line"/>
            <p:cNvPicPr>
              <a:picLocks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5326546" y="5067137"/>
              <a:ext cx="1150337" cy="273432"/>
            </a:xfrm>
            <a:prstGeom prst="rect">
              <a:avLst/>
            </a:prstGeom>
            <a:effectLst/>
          </p:spPr>
        </p:pic>
        <p:pic>
          <p:nvPicPr>
            <p:cNvPr id="419" name="Line" descr="Line"/>
            <p:cNvPicPr>
              <a:picLocks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-610481" y="6950305"/>
              <a:ext cx="279167" cy="719068"/>
            </a:xfrm>
            <a:prstGeom prst="rect">
              <a:avLst/>
            </a:prstGeom>
            <a:effectLst/>
          </p:spPr>
        </p:pic>
        <p:pic>
          <p:nvPicPr>
            <p:cNvPr id="421" name="Line" descr="Line"/>
            <p:cNvPicPr>
              <a:picLocks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-567332" y="6506755"/>
              <a:ext cx="374040" cy="314476"/>
            </a:xfrm>
            <a:prstGeom prst="rect">
              <a:avLst/>
            </a:prstGeom>
            <a:effectLst/>
          </p:spPr>
        </p:pic>
        <p:pic>
          <p:nvPicPr>
            <p:cNvPr id="423" name="Line" descr="Line"/>
            <p:cNvPicPr>
              <a:picLocks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-86253" y="6654084"/>
              <a:ext cx="798608" cy="989086"/>
            </a:xfrm>
            <a:prstGeom prst="rect">
              <a:avLst/>
            </a:prstGeom>
            <a:effectLst/>
          </p:spPr>
        </p:pic>
        <p:pic>
          <p:nvPicPr>
            <p:cNvPr id="425" name="Line" descr="Line"/>
            <p:cNvPicPr>
              <a:picLocks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238869" y="6680261"/>
              <a:ext cx="609147" cy="1003280"/>
            </a:xfrm>
            <a:prstGeom prst="rect">
              <a:avLst/>
            </a:prstGeom>
            <a:effectLst/>
          </p:spPr>
        </p:pic>
        <p:pic>
          <p:nvPicPr>
            <p:cNvPr id="427" name="Line" descr="Line"/>
            <p:cNvPicPr>
              <a:picLocks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833308" y="6744462"/>
              <a:ext cx="738250" cy="823886"/>
            </a:xfrm>
            <a:prstGeom prst="rect">
              <a:avLst/>
            </a:prstGeom>
            <a:effectLst/>
          </p:spPr>
        </p:pic>
        <p:pic>
          <p:nvPicPr>
            <p:cNvPr id="429" name="Line" descr="Line"/>
            <p:cNvPicPr>
              <a:picLocks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2710220" y="6642307"/>
              <a:ext cx="1035351" cy="883339"/>
            </a:xfrm>
            <a:prstGeom prst="rect">
              <a:avLst/>
            </a:prstGeom>
            <a:effectLst/>
          </p:spPr>
        </p:pic>
        <p:pic>
          <p:nvPicPr>
            <p:cNvPr id="431" name="Line" descr="Line"/>
            <p:cNvPicPr>
              <a:picLocks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3730866" y="6665562"/>
              <a:ext cx="963477" cy="874460"/>
            </a:xfrm>
            <a:prstGeom prst="rect">
              <a:avLst/>
            </a:prstGeom>
            <a:effectLst/>
          </p:spPr>
        </p:pic>
        <p:pic>
          <p:nvPicPr>
            <p:cNvPr id="433" name="Line" descr="Line"/>
            <p:cNvPicPr>
              <a:picLocks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4688946" y="6679146"/>
              <a:ext cx="644624" cy="861878"/>
            </a:xfrm>
            <a:prstGeom prst="rect">
              <a:avLst/>
            </a:prstGeom>
            <a:effectLst/>
          </p:spPr>
        </p:pic>
        <p:pic>
          <p:nvPicPr>
            <p:cNvPr id="435" name="Line" descr="Line"/>
            <p:cNvPicPr>
              <a:picLocks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5412781" y="6540209"/>
              <a:ext cx="1064101" cy="1114815"/>
            </a:xfrm>
            <a:prstGeom prst="rect">
              <a:avLst/>
            </a:prstGeom>
            <a:effectLst/>
          </p:spPr>
        </p:pic>
      </p:grpSp>
      <p:grpSp>
        <p:nvGrpSpPr>
          <p:cNvPr id="500" name="Drawing"/>
          <p:cNvGrpSpPr/>
          <p:nvPr/>
        </p:nvGrpSpPr>
        <p:grpSpPr>
          <a:xfrm>
            <a:off x="327382" y="4369462"/>
            <a:ext cx="9447668" cy="7543378"/>
            <a:chOff x="-822008" y="-158764"/>
            <a:chExt cx="9447666" cy="7543377"/>
          </a:xfrm>
        </p:grpSpPr>
        <p:pic>
          <p:nvPicPr>
            <p:cNvPr id="438" name="Line" descr="Line"/>
            <p:cNvPicPr>
              <a:picLocks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-373775" y="-158765"/>
              <a:ext cx="906552" cy="1570451"/>
            </a:xfrm>
            <a:prstGeom prst="rect">
              <a:avLst/>
            </a:prstGeom>
            <a:effectLst/>
          </p:spPr>
        </p:pic>
        <p:pic>
          <p:nvPicPr>
            <p:cNvPr id="440" name="Line" descr="Line"/>
            <p:cNvPicPr>
              <a:picLocks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568312" y="-153320"/>
              <a:ext cx="848457" cy="1464006"/>
            </a:xfrm>
            <a:prstGeom prst="rect">
              <a:avLst/>
            </a:prstGeom>
            <a:effectLst/>
          </p:spPr>
        </p:pic>
        <p:pic>
          <p:nvPicPr>
            <p:cNvPr id="442" name="Line" descr="Line"/>
            <p:cNvPicPr>
              <a:picLocks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526924" y="33248"/>
              <a:ext cx="982342" cy="1215071"/>
            </a:xfrm>
            <a:prstGeom prst="rect">
              <a:avLst/>
            </a:prstGeom>
            <a:effectLst/>
          </p:spPr>
        </p:pic>
        <p:pic>
          <p:nvPicPr>
            <p:cNvPr id="444" name="Line" descr="Line"/>
            <p:cNvPicPr>
              <a:picLocks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295187" y="1657553"/>
              <a:ext cx="714252" cy="1601356"/>
            </a:xfrm>
            <a:prstGeom prst="rect">
              <a:avLst/>
            </a:prstGeom>
            <a:effectLst/>
          </p:spPr>
        </p:pic>
        <p:pic>
          <p:nvPicPr>
            <p:cNvPr id="446" name="Line" descr="Line"/>
            <p:cNvPicPr>
              <a:picLocks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905750" y="1942929"/>
              <a:ext cx="622257" cy="995818"/>
            </a:xfrm>
            <a:prstGeom prst="rect">
              <a:avLst/>
            </a:prstGeom>
            <a:effectLst/>
          </p:spPr>
        </p:pic>
        <p:pic>
          <p:nvPicPr>
            <p:cNvPr id="448" name="Line" descr="Line"/>
            <p:cNvPicPr>
              <a:picLocks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694392" y="1401458"/>
              <a:ext cx="664810" cy="1622736"/>
            </a:xfrm>
            <a:prstGeom prst="rect">
              <a:avLst/>
            </a:prstGeom>
            <a:effectLst/>
          </p:spPr>
        </p:pic>
        <p:pic>
          <p:nvPicPr>
            <p:cNvPr id="450" name="Line" descr="Line"/>
            <p:cNvPicPr>
              <a:picLocks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2422741" y="1243329"/>
              <a:ext cx="693812" cy="1744407"/>
            </a:xfrm>
            <a:prstGeom prst="rect">
              <a:avLst/>
            </a:prstGeom>
            <a:effectLst/>
          </p:spPr>
        </p:pic>
        <p:pic>
          <p:nvPicPr>
            <p:cNvPr id="452" name="Line" descr="Line"/>
            <p:cNvPicPr>
              <a:picLocks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3141504" y="1900093"/>
              <a:ext cx="877174" cy="897360"/>
            </a:xfrm>
            <a:prstGeom prst="rect">
              <a:avLst/>
            </a:prstGeom>
            <a:effectLst/>
          </p:spPr>
        </p:pic>
        <p:pic>
          <p:nvPicPr>
            <p:cNvPr id="454" name="Line" descr="Line"/>
            <p:cNvPicPr>
              <a:picLocks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4018375" y="1695024"/>
              <a:ext cx="1092832" cy="1074858"/>
            </a:xfrm>
            <a:prstGeom prst="rect">
              <a:avLst/>
            </a:prstGeom>
            <a:effectLst/>
          </p:spPr>
        </p:pic>
        <p:pic>
          <p:nvPicPr>
            <p:cNvPr id="456" name="Line" descr="Line"/>
            <p:cNvPicPr>
              <a:picLocks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542293" y="3623043"/>
              <a:ext cx="903198" cy="1121153"/>
            </a:xfrm>
            <a:prstGeom prst="rect">
              <a:avLst/>
            </a:prstGeom>
            <a:effectLst/>
          </p:spPr>
        </p:pic>
        <p:pic>
          <p:nvPicPr>
            <p:cNvPr id="458" name="Line" descr="Line"/>
            <p:cNvPicPr>
              <a:picLocks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459593" y="3183997"/>
              <a:ext cx="877168" cy="1541000"/>
            </a:xfrm>
            <a:prstGeom prst="rect">
              <a:avLst/>
            </a:prstGeom>
            <a:effectLst/>
          </p:spPr>
        </p:pic>
        <p:pic>
          <p:nvPicPr>
            <p:cNvPr id="460" name="Line" descr="Line"/>
            <p:cNvPicPr>
              <a:picLocks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2310970" y="3572132"/>
              <a:ext cx="888313" cy="1053784"/>
            </a:xfrm>
            <a:prstGeom prst="rect">
              <a:avLst/>
            </a:prstGeom>
            <a:effectLst/>
          </p:spPr>
        </p:pic>
        <p:pic>
          <p:nvPicPr>
            <p:cNvPr id="462" name="Line" descr="Line"/>
            <p:cNvPicPr>
              <a:picLocks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2983350" y="3446970"/>
              <a:ext cx="811561" cy="1017595"/>
            </a:xfrm>
            <a:prstGeom prst="rect">
              <a:avLst/>
            </a:prstGeom>
            <a:effectLst/>
          </p:spPr>
        </p:pic>
        <p:pic>
          <p:nvPicPr>
            <p:cNvPr id="464" name="Line" descr="Line"/>
            <p:cNvPicPr>
              <a:picLocks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3790699" y="3488178"/>
              <a:ext cx="813775" cy="1566081"/>
            </a:xfrm>
            <a:prstGeom prst="rect">
              <a:avLst/>
            </a:prstGeom>
            <a:effectLst/>
          </p:spPr>
        </p:pic>
        <p:pic>
          <p:nvPicPr>
            <p:cNvPr id="466" name="Line" descr="Line"/>
            <p:cNvPicPr>
              <a:picLocks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4573268" y="3394105"/>
              <a:ext cx="864532" cy="959109"/>
            </a:xfrm>
            <a:prstGeom prst="rect">
              <a:avLst/>
            </a:prstGeom>
            <a:effectLst/>
          </p:spPr>
        </p:pic>
        <p:pic>
          <p:nvPicPr>
            <p:cNvPr id="468" name="Line" descr="Line"/>
            <p:cNvPicPr>
              <a:picLocks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5637505" y="2508348"/>
              <a:ext cx="858434" cy="1952615"/>
            </a:xfrm>
            <a:prstGeom prst="rect">
              <a:avLst/>
            </a:prstGeom>
            <a:effectLst/>
          </p:spPr>
        </p:pic>
        <p:pic>
          <p:nvPicPr>
            <p:cNvPr id="470" name="Line" descr="Line"/>
            <p:cNvPicPr>
              <a:picLocks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-822009" y="5699679"/>
              <a:ext cx="815619" cy="1684934"/>
            </a:xfrm>
            <a:prstGeom prst="rect">
              <a:avLst/>
            </a:prstGeom>
            <a:effectLst/>
          </p:spPr>
        </p:pic>
        <p:pic>
          <p:nvPicPr>
            <p:cNvPr id="472" name="Line" descr="Line"/>
            <p:cNvPicPr>
              <a:picLocks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65187" y="6260298"/>
              <a:ext cx="702322" cy="895656"/>
            </a:xfrm>
            <a:prstGeom prst="rect">
              <a:avLst/>
            </a:prstGeom>
            <a:effectLst/>
          </p:spPr>
        </p:pic>
        <p:pic>
          <p:nvPicPr>
            <p:cNvPr id="474" name="Line" descr="Line"/>
            <p:cNvPicPr>
              <a:picLocks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856832" y="5512791"/>
              <a:ext cx="272412" cy="1591779"/>
            </a:xfrm>
            <a:prstGeom prst="rect">
              <a:avLst/>
            </a:prstGeom>
            <a:effectLst/>
          </p:spPr>
        </p:pic>
        <p:pic>
          <p:nvPicPr>
            <p:cNvPr id="476" name="Line" descr="Line"/>
            <p:cNvPicPr>
              <a:picLocks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1014803" y="5642177"/>
              <a:ext cx="732572" cy="1423448"/>
            </a:xfrm>
            <a:prstGeom prst="rect">
              <a:avLst/>
            </a:prstGeom>
            <a:effectLst/>
          </p:spPr>
        </p:pic>
        <p:pic>
          <p:nvPicPr>
            <p:cNvPr id="478" name="Line" descr="Line"/>
            <p:cNvPicPr>
              <a:picLocks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1545845" y="6061701"/>
              <a:ext cx="862801" cy="1080976"/>
            </a:xfrm>
            <a:prstGeom prst="rect">
              <a:avLst/>
            </a:prstGeom>
            <a:effectLst/>
          </p:spPr>
        </p:pic>
        <p:pic>
          <p:nvPicPr>
            <p:cNvPr id="480" name="Line" descr="Line"/>
            <p:cNvPicPr>
              <a:picLocks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2954627" y="5674949"/>
              <a:ext cx="819678" cy="1334394"/>
            </a:xfrm>
            <a:prstGeom prst="rect">
              <a:avLst/>
            </a:prstGeom>
            <a:effectLst/>
          </p:spPr>
        </p:pic>
        <p:pic>
          <p:nvPicPr>
            <p:cNvPr id="482" name="Line" descr="Line"/>
            <p:cNvPicPr>
              <a:picLocks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3673386" y="5615570"/>
              <a:ext cx="763725" cy="1320688"/>
            </a:xfrm>
            <a:prstGeom prst="rect">
              <a:avLst/>
            </a:prstGeom>
            <a:effectLst/>
          </p:spPr>
        </p:pic>
        <p:pic>
          <p:nvPicPr>
            <p:cNvPr id="484" name="Line" descr="Line"/>
            <p:cNvPicPr>
              <a:picLocks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4471090" y="5857809"/>
              <a:ext cx="431801" cy="215901"/>
            </a:xfrm>
            <a:prstGeom prst="rect">
              <a:avLst/>
            </a:prstGeom>
            <a:effectLst/>
          </p:spPr>
        </p:pic>
        <p:pic>
          <p:nvPicPr>
            <p:cNvPr id="486" name="Line" descr="Line"/>
            <p:cNvPicPr>
              <a:picLocks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4485466" y="6375321"/>
              <a:ext cx="431801" cy="215901"/>
            </a:xfrm>
            <a:prstGeom prst="rect">
              <a:avLst/>
            </a:prstGeom>
            <a:effectLst/>
          </p:spPr>
        </p:pic>
        <p:pic>
          <p:nvPicPr>
            <p:cNvPr id="488" name="Line" descr="Line"/>
            <p:cNvPicPr>
              <a:picLocks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4995925" y="5534593"/>
              <a:ext cx="705697" cy="1484676"/>
            </a:xfrm>
            <a:prstGeom prst="rect">
              <a:avLst/>
            </a:prstGeom>
            <a:effectLst/>
          </p:spPr>
        </p:pic>
        <p:pic>
          <p:nvPicPr>
            <p:cNvPr id="490" name="Line" descr="Line"/>
            <p:cNvPicPr>
              <a:picLocks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5671858" y="5451335"/>
              <a:ext cx="790638" cy="1509951"/>
            </a:xfrm>
            <a:prstGeom prst="rect">
              <a:avLst/>
            </a:prstGeom>
            <a:effectLst/>
          </p:spPr>
        </p:pic>
        <p:pic>
          <p:nvPicPr>
            <p:cNvPr id="492" name="Line" descr="Line"/>
            <p:cNvPicPr>
              <a:picLocks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6375952" y="6202813"/>
              <a:ext cx="460288" cy="230284"/>
            </a:xfrm>
            <a:prstGeom prst="rect">
              <a:avLst/>
            </a:prstGeom>
            <a:effectLst/>
          </p:spPr>
        </p:pic>
        <p:pic>
          <p:nvPicPr>
            <p:cNvPr id="494" name="Line" descr="Line"/>
            <p:cNvPicPr>
              <a:picLocks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6879082" y="5498416"/>
              <a:ext cx="776567" cy="796056"/>
            </a:xfrm>
            <a:prstGeom prst="rect">
              <a:avLst/>
            </a:prstGeom>
            <a:effectLst/>
          </p:spPr>
        </p:pic>
        <p:pic>
          <p:nvPicPr>
            <p:cNvPr id="496" name="Line" descr="Line"/>
            <p:cNvPicPr>
              <a:picLocks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7425352" y="5397794"/>
              <a:ext cx="259030" cy="1567188"/>
            </a:xfrm>
            <a:prstGeom prst="rect">
              <a:avLst/>
            </a:prstGeom>
            <a:effectLst/>
          </p:spPr>
        </p:pic>
        <p:pic>
          <p:nvPicPr>
            <p:cNvPr id="498" name="Line" descr="Line"/>
            <p:cNvPicPr>
              <a:picLocks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7669730" y="5572442"/>
              <a:ext cx="955929" cy="152952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We’ve all made some bad choices…"/>
          <p:cNvSpPr txBox="1">
            <a:spLocks noGrp="1"/>
          </p:cNvSpPr>
          <p:nvPr>
            <p:ph type="title"/>
          </p:nvPr>
        </p:nvSpPr>
        <p:spPr>
          <a:xfrm>
            <a:off x="1778000" y="1285076"/>
            <a:ext cx="20828000" cy="10743338"/>
          </a:xfrm>
          <a:prstGeom prst="rect">
            <a:avLst/>
          </a:prstGeom>
          <a:ln w="88900">
            <a:solidFill>
              <a:srgbClr val="FFFFFF"/>
            </a:solidFill>
          </a:ln>
        </p:spPr>
        <p:txBody>
          <a:bodyPr/>
          <a:lstStyle/>
          <a:p>
            <a:pPr>
              <a:defRPr b="1">
                <a:latin typeface="Marker Felt"/>
                <a:ea typeface="Marker Felt"/>
                <a:cs typeface="Marker Felt"/>
                <a:sym typeface="Marker Felt"/>
              </a:defRPr>
            </a:pPr>
            <a:r>
              <a:t>We’ve all made some bad choices</a:t>
            </a:r>
          </a:p>
          <a:p>
            <a:pPr>
              <a:defRPr b="1">
                <a:latin typeface="Marker Felt"/>
                <a:ea typeface="Marker Felt"/>
                <a:cs typeface="Marker Felt"/>
                <a:sym typeface="Marker Felt"/>
              </a:defRPr>
            </a:pPr>
            <a:r>
              <a:t>One great choice for eternity offsets thousands of bad ones</a:t>
            </a:r>
          </a:p>
          <a:p>
            <a:pPr>
              <a:defRPr b="1">
                <a:latin typeface="Marker Felt"/>
                <a:ea typeface="Marker Felt"/>
                <a:cs typeface="Marker Felt"/>
                <a:sym typeface="Marker Felt"/>
              </a:defRPr>
            </a:pPr>
            <a:r>
              <a:t>The choice is yours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How can two brothers be born of the same mother and..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ln w="127000">
            <a:solidFill>
              <a:srgbClr val="FFFFFF"/>
            </a:solidFill>
          </a:ln>
        </p:spPr>
        <p:txBody>
          <a:bodyPr/>
          <a:lstStyle/>
          <a:p>
            <a:pPr marL="1005416" indent="-1005416">
              <a:defRPr sz="7600" b="1">
                <a:latin typeface="Marker Felt"/>
                <a:ea typeface="Marker Felt"/>
                <a:cs typeface="Marker Felt"/>
                <a:sym typeface="Marker Felt"/>
              </a:defRPr>
            </a:pPr>
            <a:r>
              <a:t>How can two brothers be born of the same mother and...</a:t>
            </a:r>
          </a:p>
          <a:p>
            <a:pPr marL="1005416" indent="-1005416">
              <a:defRPr sz="7600" b="1">
                <a:latin typeface="Marker Felt"/>
                <a:ea typeface="Marker Felt"/>
                <a:cs typeface="Marker Felt"/>
                <a:sym typeface="Marker Felt"/>
              </a:defRPr>
            </a:pPr>
            <a:r>
              <a:t>How can two robbers see the same thing but...</a:t>
            </a:r>
          </a:p>
          <a:p>
            <a:pPr marL="1005416" indent="-1005416">
              <a:defRPr sz="7600" b="1">
                <a:latin typeface="Marker Felt"/>
                <a:ea typeface="Marker Felt"/>
                <a:cs typeface="Marker Felt"/>
                <a:sym typeface="Marker Felt"/>
              </a:defRPr>
            </a:pPr>
            <a:r>
              <a:t>I don’t know </a:t>
            </a:r>
          </a:p>
          <a:p>
            <a:pPr marL="1005416" indent="-1005416">
              <a:defRPr sz="7600" b="1">
                <a:latin typeface="Marker Felt"/>
                <a:ea typeface="Marker Felt"/>
                <a:cs typeface="Marker Felt"/>
                <a:sym typeface="Marker Felt"/>
              </a:defRPr>
            </a:pPr>
            <a:r>
              <a:t>God allows us to choose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Custom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Helvetica Neue</vt:lpstr>
      <vt:lpstr>Helvetica Neue Light</vt:lpstr>
      <vt:lpstr>Helvetica Neue Medium</vt:lpstr>
      <vt:lpstr>Marker Felt</vt:lpstr>
      <vt:lpstr>Black</vt:lpstr>
      <vt:lpstr>PowerPoint Presentation</vt:lpstr>
      <vt:lpstr>PowerPoint Presentation</vt:lpstr>
      <vt:lpstr>Edwin and John Booth</vt:lpstr>
      <vt:lpstr>God allows us to make our own choices  We have the freedom to choose where we spend eternity </vt:lpstr>
      <vt:lpstr>The gift of choice in the next life in JESUS PREACHING</vt:lpstr>
      <vt:lpstr>The gift of choice in the next life in JESUS’ DEATH</vt:lpstr>
      <vt:lpstr>We’ve all made some bad choices One great choice for eternity offsets thousands of bad ones The choice is yours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Bishop</dc:creator>
  <cp:lastModifiedBy>Stephen Bishop</cp:lastModifiedBy>
  <cp:revision>1</cp:revision>
  <dcterms:modified xsi:type="dcterms:W3CDTF">2019-03-25T02:02:32Z</dcterms:modified>
</cp:coreProperties>
</file>