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rawing"/>
          <p:cNvSpPr/>
          <p:nvPr/>
        </p:nvSpPr>
        <p:spPr>
          <a:xfrm>
            <a:off x="6567351" y="5493266"/>
            <a:ext cx="23401" cy="10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921" y="12836"/>
                  <a:pt x="15027" y="5716"/>
                  <a:pt x="21600" y="0"/>
                </a:cubicBezTo>
              </a:path>
            </a:pathLst>
          </a:custGeom>
          <a:ln w="63500" cap="rnd">
            <a:solidFill>
              <a:srgbClr val="D38301"/>
            </a:solidFill>
          </a:ln>
        </p:spPr>
        <p:txBody>
          <a:bodyPr lIns="0" tIns="0" rIns="0" bIns="0"/>
          <a:lstStyle/>
          <a:p>
            <a:pPr algn="l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0" name="Bowl"/>
          <p:cNvSpPr/>
          <p:nvPr/>
        </p:nvSpPr>
        <p:spPr>
          <a:xfrm>
            <a:off x="5325519" y="3749465"/>
            <a:ext cx="13732962" cy="6956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3721"/>
                </a:lnTo>
                <a:lnTo>
                  <a:pt x="415" y="3721"/>
                </a:lnTo>
                <a:cubicBezTo>
                  <a:pt x="491" y="5704"/>
                  <a:pt x="913" y="11995"/>
                  <a:pt x="3186" y="15480"/>
                </a:cubicBezTo>
                <a:cubicBezTo>
                  <a:pt x="3186" y="15480"/>
                  <a:pt x="4342" y="17943"/>
                  <a:pt x="6524" y="18678"/>
                </a:cubicBezTo>
                <a:lnTo>
                  <a:pt x="6524" y="21600"/>
                </a:lnTo>
                <a:lnTo>
                  <a:pt x="7766" y="21600"/>
                </a:lnTo>
                <a:lnTo>
                  <a:pt x="10547" y="21600"/>
                </a:lnTo>
                <a:lnTo>
                  <a:pt x="10800" y="21600"/>
                </a:lnTo>
                <a:lnTo>
                  <a:pt x="11053" y="21600"/>
                </a:lnTo>
                <a:lnTo>
                  <a:pt x="13834" y="21600"/>
                </a:lnTo>
                <a:lnTo>
                  <a:pt x="15076" y="21600"/>
                </a:lnTo>
                <a:lnTo>
                  <a:pt x="15076" y="18678"/>
                </a:lnTo>
                <a:cubicBezTo>
                  <a:pt x="17258" y="17932"/>
                  <a:pt x="18414" y="15480"/>
                  <a:pt x="18414" y="15480"/>
                </a:cubicBezTo>
                <a:cubicBezTo>
                  <a:pt x="20687" y="11995"/>
                  <a:pt x="21109" y="5704"/>
                  <a:pt x="21185" y="3721"/>
                </a:cubicBezTo>
                <a:lnTo>
                  <a:pt x="21600" y="3721"/>
                </a:lnTo>
                <a:lnTo>
                  <a:pt x="21600" y="0"/>
                </a:lnTo>
                <a:lnTo>
                  <a:pt x="10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1" name="Ruth…"/>
          <p:cNvSpPr txBox="1"/>
          <p:nvPr/>
        </p:nvSpPr>
        <p:spPr>
          <a:xfrm>
            <a:off x="6787036" y="4006857"/>
            <a:ext cx="10809928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05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Ruth</a:t>
            </a:r>
          </a:p>
          <a:p>
            <a:pPr>
              <a:defRPr sz="105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Recipe to Remember </a:t>
            </a:r>
          </a:p>
        </p:txBody>
      </p:sp>
      <p:sp>
        <p:nvSpPr>
          <p:cNvPr id="122" name="Fork"/>
          <p:cNvSpPr/>
          <p:nvPr/>
        </p:nvSpPr>
        <p:spPr>
          <a:xfrm>
            <a:off x="2420122" y="3052755"/>
            <a:ext cx="1231014" cy="7610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600" extrusionOk="0">
                <a:moveTo>
                  <a:pt x="18436" y="0"/>
                </a:moveTo>
                <a:cubicBezTo>
                  <a:pt x="18724" y="0"/>
                  <a:pt x="18974" y="35"/>
                  <a:pt x="19010" y="88"/>
                </a:cubicBezTo>
                <a:lnTo>
                  <a:pt x="21565" y="5782"/>
                </a:lnTo>
                <a:cubicBezTo>
                  <a:pt x="21565" y="6074"/>
                  <a:pt x="20890" y="6347"/>
                  <a:pt x="19629" y="6551"/>
                </a:cubicBezTo>
                <a:lnTo>
                  <a:pt x="16849" y="7002"/>
                </a:lnTo>
                <a:cubicBezTo>
                  <a:pt x="14760" y="7340"/>
                  <a:pt x="13651" y="7795"/>
                  <a:pt x="13687" y="8267"/>
                </a:cubicBezTo>
                <a:lnTo>
                  <a:pt x="15589" y="21075"/>
                </a:lnTo>
                <a:cubicBezTo>
                  <a:pt x="15625" y="21361"/>
                  <a:pt x="14110" y="21600"/>
                  <a:pt x="12201" y="21600"/>
                </a:cubicBezTo>
                <a:lnTo>
                  <a:pt x="9399" y="21600"/>
                </a:lnTo>
                <a:cubicBezTo>
                  <a:pt x="7490" y="21600"/>
                  <a:pt x="5975" y="21361"/>
                  <a:pt x="6011" y="21075"/>
                </a:cubicBezTo>
                <a:lnTo>
                  <a:pt x="7879" y="8267"/>
                </a:lnTo>
                <a:cubicBezTo>
                  <a:pt x="7915" y="7795"/>
                  <a:pt x="6806" y="7334"/>
                  <a:pt x="4717" y="7002"/>
                </a:cubicBezTo>
                <a:lnTo>
                  <a:pt x="1937" y="6551"/>
                </a:lnTo>
                <a:cubicBezTo>
                  <a:pt x="676" y="6347"/>
                  <a:pt x="-35" y="6068"/>
                  <a:pt x="1" y="5782"/>
                </a:cubicBezTo>
                <a:lnTo>
                  <a:pt x="2556" y="88"/>
                </a:lnTo>
                <a:cubicBezTo>
                  <a:pt x="2628" y="41"/>
                  <a:pt x="2875" y="0"/>
                  <a:pt x="3164" y="0"/>
                </a:cubicBezTo>
                <a:lnTo>
                  <a:pt x="4098" y="0"/>
                </a:lnTo>
                <a:cubicBezTo>
                  <a:pt x="4422" y="0"/>
                  <a:pt x="4683" y="40"/>
                  <a:pt x="4683" y="93"/>
                </a:cubicBezTo>
                <a:lnTo>
                  <a:pt x="4424" y="3984"/>
                </a:lnTo>
                <a:cubicBezTo>
                  <a:pt x="4424" y="4037"/>
                  <a:pt x="4674" y="4077"/>
                  <a:pt x="4998" y="4077"/>
                </a:cubicBezTo>
                <a:lnTo>
                  <a:pt x="5977" y="4077"/>
                </a:lnTo>
                <a:cubicBezTo>
                  <a:pt x="6301" y="4077"/>
                  <a:pt x="6551" y="4036"/>
                  <a:pt x="6551" y="3990"/>
                </a:cubicBezTo>
                <a:lnTo>
                  <a:pt x="7339" y="88"/>
                </a:lnTo>
                <a:cubicBezTo>
                  <a:pt x="7339" y="35"/>
                  <a:pt x="7600" y="0"/>
                  <a:pt x="7924" y="0"/>
                </a:cubicBezTo>
                <a:lnTo>
                  <a:pt x="8746" y="0"/>
                </a:lnTo>
                <a:cubicBezTo>
                  <a:pt x="9070" y="0"/>
                  <a:pt x="9320" y="40"/>
                  <a:pt x="9320" y="93"/>
                </a:cubicBezTo>
                <a:lnTo>
                  <a:pt x="9725" y="3997"/>
                </a:lnTo>
                <a:cubicBezTo>
                  <a:pt x="9725" y="4049"/>
                  <a:pt x="9975" y="4090"/>
                  <a:pt x="10299" y="4090"/>
                </a:cubicBezTo>
                <a:lnTo>
                  <a:pt x="11301" y="4090"/>
                </a:lnTo>
                <a:cubicBezTo>
                  <a:pt x="11625" y="4090"/>
                  <a:pt x="11886" y="4049"/>
                  <a:pt x="11886" y="3997"/>
                </a:cubicBezTo>
                <a:lnTo>
                  <a:pt x="12280" y="93"/>
                </a:lnTo>
                <a:cubicBezTo>
                  <a:pt x="12280" y="40"/>
                  <a:pt x="12530" y="0"/>
                  <a:pt x="12854" y="0"/>
                </a:cubicBezTo>
                <a:lnTo>
                  <a:pt x="13687" y="0"/>
                </a:lnTo>
                <a:cubicBezTo>
                  <a:pt x="14011" y="0"/>
                  <a:pt x="14261" y="41"/>
                  <a:pt x="14261" y="88"/>
                </a:cubicBezTo>
                <a:lnTo>
                  <a:pt x="15049" y="3990"/>
                </a:lnTo>
                <a:cubicBezTo>
                  <a:pt x="15049" y="4042"/>
                  <a:pt x="15298" y="4077"/>
                  <a:pt x="15623" y="4077"/>
                </a:cubicBezTo>
                <a:lnTo>
                  <a:pt x="16602" y="4077"/>
                </a:lnTo>
                <a:cubicBezTo>
                  <a:pt x="16926" y="4077"/>
                  <a:pt x="17176" y="4037"/>
                  <a:pt x="17176" y="3984"/>
                </a:cubicBezTo>
                <a:lnTo>
                  <a:pt x="16928" y="93"/>
                </a:lnTo>
                <a:cubicBezTo>
                  <a:pt x="16928" y="40"/>
                  <a:pt x="17178" y="0"/>
                  <a:pt x="17502" y="0"/>
                </a:cubicBezTo>
                <a:lnTo>
                  <a:pt x="18436" y="0"/>
                </a:ln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3" name="Spoon"/>
          <p:cNvSpPr/>
          <p:nvPr/>
        </p:nvSpPr>
        <p:spPr>
          <a:xfrm>
            <a:off x="20732864" y="3057607"/>
            <a:ext cx="1627283" cy="7181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505" y="0"/>
                  <a:pt x="0" y="1432"/>
                  <a:pt x="0" y="3201"/>
                </a:cubicBezTo>
                <a:cubicBezTo>
                  <a:pt x="0" y="4429"/>
                  <a:pt x="1844" y="5939"/>
                  <a:pt x="5476" y="6748"/>
                </a:cubicBezTo>
                <a:cubicBezTo>
                  <a:pt x="7412" y="7180"/>
                  <a:pt x="8163" y="7755"/>
                  <a:pt x="8133" y="8366"/>
                </a:cubicBezTo>
                <a:lnTo>
                  <a:pt x="7046" y="20983"/>
                </a:lnTo>
                <a:cubicBezTo>
                  <a:pt x="7015" y="21319"/>
                  <a:pt x="8230" y="21600"/>
                  <a:pt x="9712" y="21600"/>
                </a:cubicBezTo>
                <a:lnTo>
                  <a:pt x="11954" y="21600"/>
                </a:lnTo>
                <a:cubicBezTo>
                  <a:pt x="13437" y="21600"/>
                  <a:pt x="14641" y="21319"/>
                  <a:pt x="14611" y="20983"/>
                </a:cubicBezTo>
                <a:lnTo>
                  <a:pt x="13524" y="8366"/>
                </a:lnTo>
                <a:cubicBezTo>
                  <a:pt x="13493" y="7755"/>
                  <a:pt x="14254" y="7173"/>
                  <a:pt x="16191" y="6748"/>
                </a:cubicBezTo>
                <a:cubicBezTo>
                  <a:pt x="19762" y="5939"/>
                  <a:pt x="21600" y="4429"/>
                  <a:pt x="21600" y="3201"/>
                </a:cubicBezTo>
                <a:cubicBezTo>
                  <a:pt x="21600" y="1432"/>
                  <a:pt x="17095" y="0"/>
                  <a:pt x="10800" y="0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8DBB33-903E-4D26-8C3E-7DF4489969E7}"/>
              </a:ext>
            </a:extLst>
          </p:cNvPr>
          <p:cNvSpPr txBox="1"/>
          <p:nvPr/>
        </p:nvSpPr>
        <p:spPr>
          <a:xfrm>
            <a:off x="7094761" y="1112390"/>
            <a:ext cx="10194477" cy="16722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REDEMPTION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reen Pepper"/>
          <p:cNvSpPr/>
          <p:nvPr/>
        </p:nvSpPr>
        <p:spPr>
          <a:xfrm>
            <a:off x="15233752" y="5086117"/>
            <a:ext cx="2708753" cy="3543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4" h="21566" extrusionOk="0">
                <a:moveTo>
                  <a:pt x="7781" y="0"/>
                </a:moveTo>
                <a:cubicBezTo>
                  <a:pt x="6954" y="-3"/>
                  <a:pt x="5894" y="1019"/>
                  <a:pt x="6088" y="1234"/>
                </a:cubicBezTo>
                <a:cubicBezTo>
                  <a:pt x="6572" y="1772"/>
                  <a:pt x="7611" y="1109"/>
                  <a:pt x="8604" y="2332"/>
                </a:cubicBezTo>
                <a:cubicBezTo>
                  <a:pt x="9098" y="2941"/>
                  <a:pt x="9385" y="3752"/>
                  <a:pt x="9467" y="4551"/>
                </a:cubicBezTo>
                <a:cubicBezTo>
                  <a:pt x="8946" y="4544"/>
                  <a:pt x="8490" y="4746"/>
                  <a:pt x="8341" y="5191"/>
                </a:cubicBezTo>
                <a:cubicBezTo>
                  <a:pt x="7846" y="5149"/>
                  <a:pt x="7424" y="5362"/>
                  <a:pt x="7170" y="5638"/>
                </a:cubicBezTo>
                <a:cubicBezTo>
                  <a:pt x="5889" y="5288"/>
                  <a:pt x="4425" y="4944"/>
                  <a:pt x="2403" y="5754"/>
                </a:cubicBezTo>
                <a:cubicBezTo>
                  <a:pt x="564" y="6474"/>
                  <a:pt x="-16" y="8152"/>
                  <a:pt x="1" y="10704"/>
                </a:cubicBezTo>
                <a:cubicBezTo>
                  <a:pt x="17" y="13256"/>
                  <a:pt x="2322" y="21519"/>
                  <a:pt x="4919" y="20862"/>
                </a:cubicBezTo>
                <a:cubicBezTo>
                  <a:pt x="9084" y="19808"/>
                  <a:pt x="8768" y="21597"/>
                  <a:pt x="10524" y="21566"/>
                </a:cubicBezTo>
                <a:cubicBezTo>
                  <a:pt x="12281" y="21535"/>
                  <a:pt x="11778" y="20499"/>
                  <a:pt x="13765" y="20564"/>
                </a:cubicBezTo>
                <a:cubicBezTo>
                  <a:pt x="14347" y="20582"/>
                  <a:pt x="14525" y="20932"/>
                  <a:pt x="16121" y="21059"/>
                </a:cubicBezTo>
                <a:cubicBezTo>
                  <a:pt x="17282" y="21151"/>
                  <a:pt x="20788" y="18305"/>
                  <a:pt x="21403" y="9860"/>
                </a:cubicBezTo>
                <a:cubicBezTo>
                  <a:pt x="21584" y="7366"/>
                  <a:pt x="20657" y="6198"/>
                  <a:pt x="17787" y="5884"/>
                </a:cubicBezTo>
                <a:cubicBezTo>
                  <a:pt x="16779" y="5773"/>
                  <a:pt x="15873" y="5853"/>
                  <a:pt x="15079" y="5978"/>
                </a:cubicBezTo>
                <a:cubicBezTo>
                  <a:pt x="14968" y="5593"/>
                  <a:pt x="14621" y="5120"/>
                  <a:pt x="13561" y="5316"/>
                </a:cubicBezTo>
                <a:cubicBezTo>
                  <a:pt x="13336" y="4692"/>
                  <a:pt x="12805" y="4591"/>
                  <a:pt x="12361" y="4632"/>
                </a:cubicBezTo>
                <a:cubicBezTo>
                  <a:pt x="11853" y="2935"/>
                  <a:pt x="10670" y="927"/>
                  <a:pt x="7943" y="16"/>
                </a:cubicBezTo>
                <a:cubicBezTo>
                  <a:pt x="7890" y="6"/>
                  <a:pt x="7836" y="1"/>
                  <a:pt x="778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6" name="Pea Pods"/>
          <p:cNvSpPr/>
          <p:nvPr/>
        </p:nvSpPr>
        <p:spPr>
          <a:xfrm>
            <a:off x="6687359" y="4898465"/>
            <a:ext cx="3052755" cy="3501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80" extrusionOk="0">
                <a:moveTo>
                  <a:pt x="14659" y="3"/>
                </a:moveTo>
                <a:cubicBezTo>
                  <a:pt x="14561" y="14"/>
                  <a:pt x="14469" y="51"/>
                  <a:pt x="14400" y="113"/>
                </a:cubicBezTo>
                <a:cubicBezTo>
                  <a:pt x="14366" y="143"/>
                  <a:pt x="14336" y="179"/>
                  <a:pt x="14316" y="222"/>
                </a:cubicBezTo>
                <a:cubicBezTo>
                  <a:pt x="14296" y="265"/>
                  <a:pt x="14286" y="313"/>
                  <a:pt x="14285" y="368"/>
                </a:cubicBezTo>
                <a:cubicBezTo>
                  <a:pt x="14280" y="801"/>
                  <a:pt x="14582" y="1337"/>
                  <a:pt x="14844" y="1839"/>
                </a:cubicBezTo>
                <a:cubicBezTo>
                  <a:pt x="14851" y="1851"/>
                  <a:pt x="14857" y="1863"/>
                  <a:pt x="14862" y="1876"/>
                </a:cubicBezTo>
                <a:cubicBezTo>
                  <a:pt x="15216" y="2783"/>
                  <a:pt x="15508" y="3633"/>
                  <a:pt x="15744" y="4431"/>
                </a:cubicBezTo>
                <a:cubicBezTo>
                  <a:pt x="15862" y="4830"/>
                  <a:pt x="15965" y="5216"/>
                  <a:pt x="16056" y="5591"/>
                </a:cubicBezTo>
                <a:cubicBezTo>
                  <a:pt x="16695" y="8215"/>
                  <a:pt x="16704" y="10260"/>
                  <a:pt x="16424" y="12048"/>
                </a:cubicBezTo>
                <a:cubicBezTo>
                  <a:pt x="16384" y="12304"/>
                  <a:pt x="16338" y="12553"/>
                  <a:pt x="16287" y="12799"/>
                </a:cubicBezTo>
                <a:cubicBezTo>
                  <a:pt x="16236" y="13045"/>
                  <a:pt x="16181" y="13287"/>
                  <a:pt x="16121" y="13525"/>
                </a:cubicBezTo>
                <a:cubicBezTo>
                  <a:pt x="15882" y="14478"/>
                  <a:pt x="15580" y="15374"/>
                  <a:pt x="15278" y="16277"/>
                </a:cubicBezTo>
                <a:cubicBezTo>
                  <a:pt x="15170" y="16600"/>
                  <a:pt x="15091" y="16905"/>
                  <a:pt x="15034" y="17192"/>
                </a:cubicBezTo>
                <a:cubicBezTo>
                  <a:pt x="14634" y="19208"/>
                  <a:pt x="15378" y="20370"/>
                  <a:pt x="15859" y="20885"/>
                </a:cubicBezTo>
                <a:cubicBezTo>
                  <a:pt x="15902" y="20931"/>
                  <a:pt x="15954" y="20966"/>
                  <a:pt x="16011" y="20989"/>
                </a:cubicBezTo>
                <a:cubicBezTo>
                  <a:pt x="16069" y="21012"/>
                  <a:pt x="16133" y="21024"/>
                  <a:pt x="16195" y="21025"/>
                </a:cubicBezTo>
                <a:cubicBezTo>
                  <a:pt x="16320" y="21025"/>
                  <a:pt x="16446" y="20981"/>
                  <a:pt x="16533" y="20890"/>
                </a:cubicBezTo>
                <a:cubicBezTo>
                  <a:pt x="16837" y="20577"/>
                  <a:pt x="17126" y="20266"/>
                  <a:pt x="17398" y="19955"/>
                </a:cubicBezTo>
                <a:cubicBezTo>
                  <a:pt x="17398" y="19955"/>
                  <a:pt x="17397" y="19954"/>
                  <a:pt x="17398" y="19954"/>
                </a:cubicBezTo>
                <a:cubicBezTo>
                  <a:pt x="17942" y="19333"/>
                  <a:pt x="18425" y="18719"/>
                  <a:pt x="18850" y="18112"/>
                </a:cubicBezTo>
                <a:cubicBezTo>
                  <a:pt x="19276" y="17504"/>
                  <a:pt x="19643" y="16903"/>
                  <a:pt x="19959" y="16312"/>
                </a:cubicBezTo>
                <a:cubicBezTo>
                  <a:pt x="20275" y="15721"/>
                  <a:pt x="20539" y="15139"/>
                  <a:pt x="20755" y="14568"/>
                </a:cubicBezTo>
                <a:cubicBezTo>
                  <a:pt x="20971" y="13996"/>
                  <a:pt x="21138" y="13435"/>
                  <a:pt x="21265" y="12886"/>
                </a:cubicBezTo>
                <a:cubicBezTo>
                  <a:pt x="21391" y="12337"/>
                  <a:pt x="21476" y="11800"/>
                  <a:pt x="21523" y="11277"/>
                </a:cubicBezTo>
                <a:cubicBezTo>
                  <a:pt x="21570" y="10755"/>
                  <a:pt x="21579" y="10246"/>
                  <a:pt x="21556" y="9753"/>
                </a:cubicBezTo>
                <a:cubicBezTo>
                  <a:pt x="21533" y="9259"/>
                  <a:pt x="21478" y="8780"/>
                  <a:pt x="21396" y="8318"/>
                </a:cubicBezTo>
                <a:cubicBezTo>
                  <a:pt x="21313" y="7857"/>
                  <a:pt x="21204" y="7412"/>
                  <a:pt x="21071" y="6986"/>
                </a:cubicBezTo>
                <a:cubicBezTo>
                  <a:pt x="20609" y="5494"/>
                  <a:pt x="19872" y="4229"/>
                  <a:pt x="19075" y="3258"/>
                </a:cubicBezTo>
                <a:cubicBezTo>
                  <a:pt x="18847" y="2980"/>
                  <a:pt x="18614" y="2727"/>
                  <a:pt x="18381" y="2499"/>
                </a:cubicBezTo>
                <a:cubicBezTo>
                  <a:pt x="17683" y="1815"/>
                  <a:pt x="16988" y="1361"/>
                  <a:pt x="16426" y="1180"/>
                </a:cubicBezTo>
                <a:cubicBezTo>
                  <a:pt x="15626" y="923"/>
                  <a:pt x="15272" y="595"/>
                  <a:pt x="15147" y="275"/>
                </a:cubicBezTo>
                <a:cubicBezTo>
                  <a:pt x="15107" y="171"/>
                  <a:pt x="15034" y="97"/>
                  <a:pt x="14946" y="53"/>
                </a:cubicBezTo>
                <a:cubicBezTo>
                  <a:pt x="14858" y="8"/>
                  <a:pt x="14756" y="-7"/>
                  <a:pt x="14659" y="3"/>
                </a:cubicBezTo>
                <a:close/>
                <a:moveTo>
                  <a:pt x="11951" y="1267"/>
                </a:moveTo>
                <a:cubicBezTo>
                  <a:pt x="11847" y="1287"/>
                  <a:pt x="11758" y="1357"/>
                  <a:pt x="11741" y="1467"/>
                </a:cubicBezTo>
                <a:cubicBezTo>
                  <a:pt x="11284" y="4574"/>
                  <a:pt x="10276" y="7874"/>
                  <a:pt x="8598" y="11027"/>
                </a:cubicBezTo>
                <a:cubicBezTo>
                  <a:pt x="8597" y="11027"/>
                  <a:pt x="8598" y="11028"/>
                  <a:pt x="8598" y="11028"/>
                </a:cubicBezTo>
                <a:cubicBezTo>
                  <a:pt x="7968" y="12210"/>
                  <a:pt x="7244" y="13371"/>
                  <a:pt x="6420" y="14492"/>
                </a:cubicBezTo>
                <a:cubicBezTo>
                  <a:pt x="6419" y="14493"/>
                  <a:pt x="6420" y="14494"/>
                  <a:pt x="6420" y="14494"/>
                </a:cubicBezTo>
                <a:cubicBezTo>
                  <a:pt x="6145" y="14868"/>
                  <a:pt x="5859" y="15237"/>
                  <a:pt x="5561" y="15601"/>
                </a:cubicBezTo>
                <a:cubicBezTo>
                  <a:pt x="5561" y="15601"/>
                  <a:pt x="5562" y="15602"/>
                  <a:pt x="5561" y="15603"/>
                </a:cubicBezTo>
                <a:cubicBezTo>
                  <a:pt x="4967" y="16332"/>
                  <a:pt x="4325" y="17042"/>
                  <a:pt x="3638" y="17726"/>
                </a:cubicBezTo>
                <a:cubicBezTo>
                  <a:pt x="3293" y="18068"/>
                  <a:pt x="2936" y="18404"/>
                  <a:pt x="2568" y="18733"/>
                </a:cubicBezTo>
                <a:cubicBezTo>
                  <a:pt x="2200" y="19061"/>
                  <a:pt x="1821" y="19384"/>
                  <a:pt x="1428" y="19698"/>
                </a:cubicBezTo>
                <a:cubicBezTo>
                  <a:pt x="1131" y="19893"/>
                  <a:pt x="812" y="20093"/>
                  <a:pt x="552" y="20302"/>
                </a:cubicBezTo>
                <a:cubicBezTo>
                  <a:pt x="465" y="20372"/>
                  <a:pt x="385" y="20441"/>
                  <a:pt x="314" y="20513"/>
                </a:cubicBezTo>
                <a:cubicBezTo>
                  <a:pt x="314" y="20514"/>
                  <a:pt x="314" y="20515"/>
                  <a:pt x="314" y="20515"/>
                </a:cubicBezTo>
                <a:cubicBezTo>
                  <a:pt x="243" y="20587"/>
                  <a:pt x="181" y="20659"/>
                  <a:pt x="132" y="20733"/>
                </a:cubicBezTo>
                <a:cubicBezTo>
                  <a:pt x="132" y="20734"/>
                  <a:pt x="132" y="20735"/>
                  <a:pt x="132" y="20735"/>
                </a:cubicBezTo>
                <a:cubicBezTo>
                  <a:pt x="83" y="20809"/>
                  <a:pt x="44" y="20885"/>
                  <a:pt x="22" y="20962"/>
                </a:cubicBezTo>
                <a:cubicBezTo>
                  <a:pt x="22" y="20962"/>
                  <a:pt x="23" y="20963"/>
                  <a:pt x="22" y="20964"/>
                </a:cubicBezTo>
                <a:cubicBezTo>
                  <a:pt x="-21" y="21118"/>
                  <a:pt x="-5" y="21281"/>
                  <a:pt x="95" y="21450"/>
                </a:cubicBezTo>
                <a:cubicBezTo>
                  <a:pt x="121" y="21495"/>
                  <a:pt x="160" y="21527"/>
                  <a:pt x="204" y="21549"/>
                </a:cubicBezTo>
                <a:cubicBezTo>
                  <a:pt x="293" y="21593"/>
                  <a:pt x="404" y="21590"/>
                  <a:pt x="492" y="21542"/>
                </a:cubicBezTo>
                <a:cubicBezTo>
                  <a:pt x="535" y="21518"/>
                  <a:pt x="572" y="21485"/>
                  <a:pt x="597" y="21439"/>
                </a:cubicBezTo>
                <a:cubicBezTo>
                  <a:pt x="655" y="21336"/>
                  <a:pt x="732" y="21235"/>
                  <a:pt x="830" y="21146"/>
                </a:cubicBezTo>
                <a:cubicBezTo>
                  <a:pt x="906" y="21077"/>
                  <a:pt x="1000" y="21018"/>
                  <a:pt x="1106" y="20969"/>
                </a:cubicBezTo>
                <a:cubicBezTo>
                  <a:pt x="1135" y="20955"/>
                  <a:pt x="1162" y="20938"/>
                  <a:pt x="1194" y="20926"/>
                </a:cubicBezTo>
                <a:cubicBezTo>
                  <a:pt x="1267" y="20899"/>
                  <a:pt x="1348" y="20876"/>
                  <a:pt x="1436" y="20861"/>
                </a:cubicBezTo>
                <a:cubicBezTo>
                  <a:pt x="1699" y="20817"/>
                  <a:pt x="2027" y="20834"/>
                  <a:pt x="2435" y="20948"/>
                </a:cubicBezTo>
                <a:cubicBezTo>
                  <a:pt x="2609" y="20997"/>
                  <a:pt x="2789" y="21032"/>
                  <a:pt x="2973" y="21054"/>
                </a:cubicBezTo>
                <a:cubicBezTo>
                  <a:pt x="3340" y="21098"/>
                  <a:pt x="3726" y="21091"/>
                  <a:pt x="4124" y="21035"/>
                </a:cubicBezTo>
                <a:cubicBezTo>
                  <a:pt x="4522" y="20980"/>
                  <a:pt x="4931" y="20877"/>
                  <a:pt x="5348" y="20730"/>
                </a:cubicBezTo>
                <a:cubicBezTo>
                  <a:pt x="10978" y="18748"/>
                  <a:pt x="17845" y="8829"/>
                  <a:pt x="12240" y="1370"/>
                </a:cubicBezTo>
                <a:cubicBezTo>
                  <a:pt x="12171" y="1277"/>
                  <a:pt x="12054" y="1247"/>
                  <a:pt x="11951" y="126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Broccoli"/>
          <p:cNvSpPr/>
          <p:nvPr/>
        </p:nvSpPr>
        <p:spPr>
          <a:xfrm>
            <a:off x="10755756" y="1103381"/>
            <a:ext cx="3462354" cy="4256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149" extrusionOk="0">
                <a:moveTo>
                  <a:pt x="8423" y="2"/>
                </a:moveTo>
                <a:cubicBezTo>
                  <a:pt x="8292" y="6"/>
                  <a:pt x="8154" y="14"/>
                  <a:pt x="8010" y="28"/>
                </a:cubicBezTo>
                <a:cubicBezTo>
                  <a:pt x="6706" y="158"/>
                  <a:pt x="6130" y="646"/>
                  <a:pt x="5875" y="1058"/>
                </a:cubicBezTo>
                <a:cubicBezTo>
                  <a:pt x="5693" y="1353"/>
                  <a:pt x="5305" y="1528"/>
                  <a:pt x="4908" y="1456"/>
                </a:cubicBezTo>
                <a:cubicBezTo>
                  <a:pt x="4356" y="1357"/>
                  <a:pt x="3562" y="1334"/>
                  <a:pt x="2708" y="1701"/>
                </a:cubicBezTo>
                <a:cubicBezTo>
                  <a:pt x="1338" y="2288"/>
                  <a:pt x="1320" y="3343"/>
                  <a:pt x="1463" y="3986"/>
                </a:cubicBezTo>
                <a:cubicBezTo>
                  <a:pt x="1527" y="4274"/>
                  <a:pt x="1364" y="4570"/>
                  <a:pt x="1053" y="4719"/>
                </a:cubicBezTo>
                <a:cubicBezTo>
                  <a:pt x="584" y="4945"/>
                  <a:pt x="6" y="5426"/>
                  <a:pt x="0" y="6418"/>
                </a:cubicBezTo>
                <a:cubicBezTo>
                  <a:pt x="-7" y="7640"/>
                  <a:pt x="936" y="8197"/>
                  <a:pt x="1577" y="8435"/>
                </a:cubicBezTo>
                <a:cubicBezTo>
                  <a:pt x="1895" y="8554"/>
                  <a:pt x="2096" y="8816"/>
                  <a:pt x="2088" y="9100"/>
                </a:cubicBezTo>
                <a:cubicBezTo>
                  <a:pt x="2073" y="9638"/>
                  <a:pt x="2216" y="10493"/>
                  <a:pt x="3119" y="11091"/>
                </a:cubicBezTo>
                <a:cubicBezTo>
                  <a:pt x="5048" y="12367"/>
                  <a:pt x="6885" y="11512"/>
                  <a:pt x="6885" y="11512"/>
                </a:cubicBezTo>
                <a:cubicBezTo>
                  <a:pt x="7805" y="13155"/>
                  <a:pt x="8287" y="14610"/>
                  <a:pt x="8287" y="14610"/>
                </a:cubicBezTo>
                <a:lnTo>
                  <a:pt x="7979" y="14838"/>
                </a:lnTo>
                <a:cubicBezTo>
                  <a:pt x="7751" y="15007"/>
                  <a:pt x="7716" y="15286"/>
                  <a:pt x="7894" y="15491"/>
                </a:cubicBezTo>
                <a:cubicBezTo>
                  <a:pt x="8033" y="15651"/>
                  <a:pt x="8203" y="15862"/>
                  <a:pt x="8372" y="16107"/>
                </a:cubicBezTo>
                <a:cubicBezTo>
                  <a:pt x="8776" y="16692"/>
                  <a:pt x="7584" y="20484"/>
                  <a:pt x="7584" y="20484"/>
                </a:cubicBezTo>
                <a:cubicBezTo>
                  <a:pt x="7427" y="21061"/>
                  <a:pt x="10889" y="21377"/>
                  <a:pt x="12534" y="20957"/>
                </a:cubicBezTo>
                <a:cubicBezTo>
                  <a:pt x="12671" y="20922"/>
                  <a:pt x="12794" y="20882"/>
                  <a:pt x="12903" y="20836"/>
                </a:cubicBezTo>
                <a:cubicBezTo>
                  <a:pt x="13229" y="20699"/>
                  <a:pt x="13414" y="20514"/>
                  <a:pt x="13371" y="20273"/>
                </a:cubicBezTo>
                <a:cubicBezTo>
                  <a:pt x="13371" y="20273"/>
                  <a:pt x="12173" y="15912"/>
                  <a:pt x="12567" y="15469"/>
                </a:cubicBezTo>
                <a:cubicBezTo>
                  <a:pt x="12961" y="15027"/>
                  <a:pt x="13529" y="13936"/>
                  <a:pt x="13524" y="13349"/>
                </a:cubicBezTo>
                <a:cubicBezTo>
                  <a:pt x="13519" y="12762"/>
                  <a:pt x="13870" y="11671"/>
                  <a:pt x="13870" y="11671"/>
                </a:cubicBezTo>
                <a:cubicBezTo>
                  <a:pt x="13870" y="11671"/>
                  <a:pt x="14564" y="12312"/>
                  <a:pt x="16512" y="11654"/>
                </a:cubicBezTo>
                <a:cubicBezTo>
                  <a:pt x="17753" y="11235"/>
                  <a:pt x="18212" y="10527"/>
                  <a:pt x="18382" y="10066"/>
                </a:cubicBezTo>
                <a:cubicBezTo>
                  <a:pt x="18475" y="9815"/>
                  <a:pt x="18733" y="9629"/>
                  <a:pt x="19048" y="9574"/>
                </a:cubicBezTo>
                <a:cubicBezTo>
                  <a:pt x="19617" y="9475"/>
                  <a:pt x="20219" y="9361"/>
                  <a:pt x="20870" y="8492"/>
                </a:cubicBezTo>
                <a:cubicBezTo>
                  <a:pt x="21593" y="7524"/>
                  <a:pt x="20978" y="6497"/>
                  <a:pt x="20674" y="6073"/>
                </a:cubicBezTo>
                <a:cubicBezTo>
                  <a:pt x="20537" y="5881"/>
                  <a:pt x="20529" y="5649"/>
                  <a:pt x="20629" y="5443"/>
                </a:cubicBezTo>
                <a:cubicBezTo>
                  <a:pt x="20873" y="4938"/>
                  <a:pt x="21360" y="3906"/>
                  <a:pt x="20387" y="3065"/>
                </a:cubicBezTo>
                <a:cubicBezTo>
                  <a:pt x="19556" y="2348"/>
                  <a:pt x="18831" y="2378"/>
                  <a:pt x="18158" y="2471"/>
                </a:cubicBezTo>
                <a:cubicBezTo>
                  <a:pt x="17415" y="2573"/>
                  <a:pt x="16502" y="2141"/>
                  <a:pt x="16280" y="1578"/>
                </a:cubicBezTo>
                <a:cubicBezTo>
                  <a:pt x="15713" y="138"/>
                  <a:pt x="13498" y="-223"/>
                  <a:pt x="12326" y="460"/>
                </a:cubicBezTo>
                <a:cubicBezTo>
                  <a:pt x="12252" y="503"/>
                  <a:pt x="12170" y="538"/>
                  <a:pt x="12082" y="565"/>
                </a:cubicBezTo>
                <a:cubicBezTo>
                  <a:pt x="11467" y="760"/>
                  <a:pt x="10590" y="599"/>
                  <a:pt x="10320" y="432"/>
                </a:cubicBezTo>
                <a:cubicBezTo>
                  <a:pt x="9944" y="199"/>
                  <a:pt x="9341" y="-23"/>
                  <a:pt x="8423" y="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8" name="Railroad Crossing"/>
          <p:cNvSpPr/>
          <p:nvPr/>
        </p:nvSpPr>
        <p:spPr>
          <a:xfrm>
            <a:off x="5910087" y="281154"/>
            <a:ext cx="13153692" cy="13153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44" y="0"/>
                  <a:pt x="0" y="4844"/>
                  <a:pt x="0" y="10799"/>
                </a:cubicBezTo>
                <a:cubicBezTo>
                  <a:pt x="0" y="16754"/>
                  <a:pt x="4844" y="21600"/>
                  <a:pt x="10799" y="21600"/>
                </a:cubicBezTo>
                <a:cubicBezTo>
                  <a:pt x="16754" y="21600"/>
                  <a:pt x="21600" y="16754"/>
                  <a:pt x="21600" y="10799"/>
                </a:cubicBezTo>
                <a:cubicBezTo>
                  <a:pt x="21600" y="4844"/>
                  <a:pt x="16754" y="0"/>
                  <a:pt x="10799" y="0"/>
                </a:cubicBezTo>
                <a:close/>
                <a:moveTo>
                  <a:pt x="10799" y="792"/>
                </a:moveTo>
                <a:cubicBezTo>
                  <a:pt x="13009" y="792"/>
                  <a:pt x="15054" y="1511"/>
                  <a:pt x="16712" y="2729"/>
                </a:cubicBezTo>
                <a:lnTo>
                  <a:pt x="10799" y="8641"/>
                </a:lnTo>
                <a:lnTo>
                  <a:pt x="4888" y="2729"/>
                </a:lnTo>
                <a:cubicBezTo>
                  <a:pt x="6546" y="1511"/>
                  <a:pt x="8589" y="792"/>
                  <a:pt x="10799" y="792"/>
                </a:cubicBezTo>
                <a:close/>
                <a:moveTo>
                  <a:pt x="2729" y="4888"/>
                </a:moveTo>
                <a:lnTo>
                  <a:pt x="8641" y="10799"/>
                </a:lnTo>
                <a:lnTo>
                  <a:pt x="2729" y="16712"/>
                </a:lnTo>
                <a:cubicBezTo>
                  <a:pt x="1511" y="15054"/>
                  <a:pt x="792" y="13009"/>
                  <a:pt x="792" y="10799"/>
                </a:cubicBezTo>
                <a:cubicBezTo>
                  <a:pt x="792" y="8589"/>
                  <a:pt x="1511" y="6546"/>
                  <a:pt x="2729" y="4888"/>
                </a:cubicBezTo>
                <a:close/>
                <a:moveTo>
                  <a:pt x="18871" y="4888"/>
                </a:moveTo>
                <a:cubicBezTo>
                  <a:pt x="20089" y="6546"/>
                  <a:pt x="20808" y="8589"/>
                  <a:pt x="20808" y="10799"/>
                </a:cubicBezTo>
                <a:cubicBezTo>
                  <a:pt x="20808" y="13009"/>
                  <a:pt x="20089" y="15054"/>
                  <a:pt x="18871" y="16712"/>
                </a:cubicBezTo>
                <a:lnTo>
                  <a:pt x="12959" y="10799"/>
                </a:lnTo>
                <a:lnTo>
                  <a:pt x="18871" y="4888"/>
                </a:lnTo>
                <a:close/>
                <a:moveTo>
                  <a:pt x="10799" y="12959"/>
                </a:moveTo>
                <a:lnTo>
                  <a:pt x="16712" y="18871"/>
                </a:lnTo>
                <a:cubicBezTo>
                  <a:pt x="15054" y="20089"/>
                  <a:pt x="13009" y="20808"/>
                  <a:pt x="10799" y="20808"/>
                </a:cubicBezTo>
                <a:cubicBezTo>
                  <a:pt x="8589" y="20808"/>
                  <a:pt x="6546" y="20089"/>
                  <a:pt x="4888" y="18871"/>
                </a:cubicBezTo>
                <a:lnTo>
                  <a:pt x="10799" y="1295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9" name="Pepper"/>
          <p:cNvSpPr/>
          <p:nvPr/>
        </p:nvSpPr>
        <p:spPr>
          <a:xfrm>
            <a:off x="11119643" y="9505281"/>
            <a:ext cx="3591325" cy="2928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4" h="20562" extrusionOk="0">
                <a:moveTo>
                  <a:pt x="481" y="10"/>
                </a:moveTo>
                <a:cubicBezTo>
                  <a:pt x="280" y="36"/>
                  <a:pt x="142" y="105"/>
                  <a:pt x="81" y="141"/>
                </a:cubicBezTo>
                <a:cubicBezTo>
                  <a:pt x="-160" y="283"/>
                  <a:pt x="193" y="1017"/>
                  <a:pt x="382" y="909"/>
                </a:cubicBezTo>
                <a:cubicBezTo>
                  <a:pt x="1520" y="421"/>
                  <a:pt x="2797" y="3595"/>
                  <a:pt x="2797" y="3595"/>
                </a:cubicBezTo>
                <a:cubicBezTo>
                  <a:pt x="2143" y="4693"/>
                  <a:pt x="3311" y="7519"/>
                  <a:pt x="3311" y="7519"/>
                </a:cubicBezTo>
                <a:cubicBezTo>
                  <a:pt x="3311" y="7519"/>
                  <a:pt x="145" y="8587"/>
                  <a:pt x="3075" y="12516"/>
                </a:cubicBezTo>
                <a:cubicBezTo>
                  <a:pt x="8599" y="19921"/>
                  <a:pt x="14126" y="21532"/>
                  <a:pt x="20306" y="20076"/>
                </a:cubicBezTo>
                <a:cubicBezTo>
                  <a:pt x="21298" y="19842"/>
                  <a:pt x="21440" y="18652"/>
                  <a:pt x="20374" y="18102"/>
                </a:cubicBezTo>
                <a:cubicBezTo>
                  <a:pt x="11778" y="13899"/>
                  <a:pt x="10729" y="9418"/>
                  <a:pt x="9443" y="6792"/>
                </a:cubicBezTo>
                <a:cubicBezTo>
                  <a:pt x="8157" y="4166"/>
                  <a:pt x="5524" y="6088"/>
                  <a:pt x="5524" y="6088"/>
                </a:cubicBezTo>
                <a:cubicBezTo>
                  <a:pt x="4534" y="3068"/>
                  <a:pt x="3520" y="3154"/>
                  <a:pt x="3520" y="3154"/>
                </a:cubicBezTo>
                <a:cubicBezTo>
                  <a:pt x="2242" y="257"/>
                  <a:pt x="1083" y="-68"/>
                  <a:pt x="481" y="1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pSp>
        <p:nvGrpSpPr>
          <p:cNvPr id="134" name="Drawing"/>
          <p:cNvGrpSpPr/>
          <p:nvPr/>
        </p:nvGrpSpPr>
        <p:grpSpPr>
          <a:xfrm>
            <a:off x="524564" y="862046"/>
            <a:ext cx="4167917" cy="4630050"/>
            <a:chOff x="-294194" y="-4083065"/>
            <a:chExt cx="4167916" cy="4630049"/>
          </a:xfrm>
        </p:grpSpPr>
        <p:pic>
          <p:nvPicPr>
            <p:cNvPr id="130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294195" y="-4083066"/>
              <a:ext cx="1681227" cy="4630051"/>
            </a:xfrm>
            <a:prstGeom prst="rect">
              <a:avLst/>
            </a:prstGeom>
            <a:effectLst/>
          </p:spPr>
        </p:pic>
        <p:pic>
          <p:nvPicPr>
            <p:cNvPr id="132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21247" y="-3931787"/>
              <a:ext cx="2052476" cy="4201316"/>
            </a:xfrm>
            <a:prstGeom prst="rect">
              <a:avLst/>
            </a:prstGeom>
            <a:effectLst/>
          </p:spPr>
        </p:pic>
      </p:grpSp>
      <p:grpSp>
        <p:nvGrpSpPr>
          <p:cNvPr id="153" name="Drawing"/>
          <p:cNvGrpSpPr/>
          <p:nvPr/>
        </p:nvGrpSpPr>
        <p:grpSpPr>
          <a:xfrm>
            <a:off x="195196" y="7155493"/>
            <a:ext cx="5906309" cy="5278167"/>
            <a:chOff x="-724189" y="-693433"/>
            <a:chExt cx="5906308" cy="5278165"/>
          </a:xfrm>
        </p:grpSpPr>
        <p:pic>
          <p:nvPicPr>
            <p:cNvPr id="135" name="Line" descr="Lin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724190" y="-601035"/>
              <a:ext cx="1117376" cy="4935945"/>
            </a:xfrm>
            <a:prstGeom prst="rect">
              <a:avLst/>
            </a:prstGeom>
            <a:effectLst/>
          </p:spPr>
        </p:pic>
        <p:pic>
          <p:nvPicPr>
            <p:cNvPr id="137" name="Line" descr="Line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5167" y="-122352"/>
              <a:ext cx="410623" cy="4453003"/>
            </a:xfrm>
            <a:prstGeom prst="rect">
              <a:avLst/>
            </a:prstGeom>
            <a:effectLst/>
          </p:spPr>
        </p:pic>
        <p:pic>
          <p:nvPicPr>
            <p:cNvPr id="139" name="Line" descr="Lin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9564" y="-693434"/>
              <a:ext cx="1349415" cy="5278167"/>
            </a:xfrm>
            <a:prstGeom prst="rect">
              <a:avLst/>
            </a:prstGeom>
            <a:effectLst/>
          </p:spPr>
        </p:pic>
        <p:pic>
          <p:nvPicPr>
            <p:cNvPr id="141" name="Line" descr="Line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460541" y="-596716"/>
              <a:ext cx="1120630" cy="5034198"/>
            </a:xfrm>
            <a:prstGeom prst="rect">
              <a:avLst/>
            </a:prstGeom>
            <a:effectLst/>
          </p:spPr>
        </p:pic>
        <p:pic>
          <p:nvPicPr>
            <p:cNvPr id="143" name="Line" descr="Line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46463" y="2177715"/>
              <a:ext cx="560947" cy="314743"/>
            </a:xfrm>
            <a:prstGeom prst="rect">
              <a:avLst/>
            </a:prstGeom>
            <a:effectLst/>
          </p:spPr>
        </p:pic>
        <p:pic>
          <p:nvPicPr>
            <p:cNvPr id="145" name="Line" descr="Line"/>
            <p:cNvPicPr>
              <a:picLocks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45847" y="-489654"/>
              <a:ext cx="790935" cy="238221"/>
            </a:xfrm>
            <a:prstGeom prst="rect">
              <a:avLst/>
            </a:prstGeom>
            <a:effectLst/>
          </p:spPr>
        </p:pic>
        <p:pic>
          <p:nvPicPr>
            <p:cNvPr id="147" name="Line" descr="Line"/>
            <p:cNvPicPr>
              <a:picLocks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523369" y="-582336"/>
              <a:ext cx="1150297" cy="4952775"/>
            </a:xfrm>
            <a:prstGeom prst="rect">
              <a:avLst/>
            </a:prstGeom>
            <a:effectLst/>
          </p:spPr>
        </p:pic>
        <p:pic>
          <p:nvPicPr>
            <p:cNvPr id="149" name="Line" descr="Line"/>
            <p:cNvPicPr>
              <a:picLocks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38360" y="2105833"/>
              <a:ext cx="690314" cy="285755"/>
            </a:xfrm>
            <a:prstGeom prst="rect">
              <a:avLst/>
            </a:prstGeom>
            <a:effectLst/>
          </p:spPr>
        </p:pic>
        <p:pic>
          <p:nvPicPr>
            <p:cNvPr id="151" name="Line" descr="Line"/>
            <p:cNvPicPr>
              <a:picLocks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649436" y="-541566"/>
              <a:ext cx="1532683" cy="4962117"/>
            </a:xfrm>
            <a:prstGeom prst="rect">
              <a:avLst/>
            </a:prstGeom>
            <a:effectLst/>
          </p:spPr>
        </p:pic>
      </p:grpSp>
      <p:grpSp>
        <p:nvGrpSpPr>
          <p:cNvPr id="168" name="Drawing"/>
          <p:cNvGrpSpPr/>
          <p:nvPr/>
        </p:nvGrpSpPr>
        <p:grpSpPr>
          <a:xfrm>
            <a:off x="18565566" y="438293"/>
            <a:ext cx="5268308" cy="5379620"/>
            <a:chOff x="-107345" y="-682981"/>
            <a:chExt cx="5268307" cy="5379619"/>
          </a:xfrm>
        </p:grpSpPr>
        <p:pic>
          <p:nvPicPr>
            <p:cNvPr id="154" name="Line" descr="Line"/>
            <p:cNvPicPr>
              <a:picLocks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-107346" y="-486501"/>
              <a:ext cx="1911407" cy="2327951"/>
            </a:xfrm>
            <a:prstGeom prst="rect">
              <a:avLst/>
            </a:prstGeom>
            <a:effectLst/>
          </p:spPr>
        </p:pic>
        <p:pic>
          <p:nvPicPr>
            <p:cNvPr id="156" name="Line" descr="Line"/>
            <p:cNvPicPr>
              <a:picLocks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40829" y="1688965"/>
              <a:ext cx="545934" cy="3007673"/>
            </a:xfrm>
            <a:prstGeom prst="rect">
              <a:avLst/>
            </a:prstGeom>
            <a:effectLst/>
          </p:spPr>
        </p:pic>
        <p:pic>
          <p:nvPicPr>
            <p:cNvPr id="158" name="Line" descr="Line"/>
            <p:cNvPicPr>
              <a:picLocks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481409" y="373039"/>
              <a:ext cx="1399341" cy="3737856"/>
            </a:xfrm>
            <a:prstGeom prst="rect">
              <a:avLst/>
            </a:prstGeom>
            <a:effectLst/>
          </p:spPr>
        </p:pic>
        <p:pic>
          <p:nvPicPr>
            <p:cNvPr id="160" name="Line" descr="Line"/>
            <p:cNvPicPr>
              <a:picLocks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098380" y="-467335"/>
              <a:ext cx="373220" cy="3981259"/>
            </a:xfrm>
            <a:prstGeom prst="rect">
              <a:avLst/>
            </a:prstGeom>
            <a:effectLst/>
          </p:spPr>
        </p:pic>
        <p:pic>
          <p:nvPicPr>
            <p:cNvPr id="162" name="Line" descr="Line"/>
            <p:cNvPicPr>
              <a:picLocks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286609" y="-7338"/>
              <a:ext cx="1134588" cy="3236493"/>
            </a:xfrm>
            <a:prstGeom prst="rect">
              <a:avLst/>
            </a:prstGeom>
            <a:effectLst/>
          </p:spPr>
        </p:pic>
        <p:pic>
          <p:nvPicPr>
            <p:cNvPr id="164" name="Line" descr="Line"/>
            <p:cNvPicPr>
              <a:picLocks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670551" y="-682982"/>
              <a:ext cx="316061" cy="3638919"/>
            </a:xfrm>
            <a:prstGeom prst="rect">
              <a:avLst/>
            </a:prstGeom>
            <a:effectLst/>
          </p:spPr>
        </p:pic>
        <p:pic>
          <p:nvPicPr>
            <p:cNvPr id="166" name="Line" descr="Line"/>
            <p:cNvPicPr>
              <a:picLocks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778730" y="3759042"/>
              <a:ext cx="382233" cy="529513"/>
            </a:xfrm>
            <a:prstGeom prst="rect">
              <a:avLst/>
            </a:prstGeom>
            <a:effectLst/>
          </p:spPr>
        </p:pic>
      </p:grpSp>
      <p:grpSp>
        <p:nvGrpSpPr>
          <p:cNvPr id="185" name="Drawing"/>
          <p:cNvGrpSpPr/>
          <p:nvPr/>
        </p:nvGrpSpPr>
        <p:grpSpPr>
          <a:xfrm>
            <a:off x="18257214" y="7554071"/>
            <a:ext cx="5807350" cy="5415332"/>
            <a:chOff x="-545075" y="-3026167"/>
            <a:chExt cx="5807349" cy="5415331"/>
          </a:xfrm>
        </p:grpSpPr>
        <p:pic>
          <p:nvPicPr>
            <p:cNvPr id="169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-545076" y="-123707"/>
              <a:ext cx="1290967" cy="2512871"/>
            </a:xfrm>
            <a:prstGeom prst="rect">
              <a:avLst/>
            </a:prstGeom>
            <a:effectLst/>
          </p:spPr>
        </p:pic>
        <p:pic>
          <p:nvPicPr>
            <p:cNvPr id="171" name="Line" descr="Line"/>
            <p:cNvPicPr>
              <a:picLocks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55189" y="-7338"/>
              <a:ext cx="687550" cy="2004502"/>
            </a:xfrm>
            <a:prstGeom prst="rect">
              <a:avLst/>
            </a:prstGeom>
            <a:effectLst/>
          </p:spPr>
        </p:pic>
        <p:pic>
          <p:nvPicPr>
            <p:cNvPr id="173" name="Line" descr="Line"/>
            <p:cNvPicPr>
              <a:picLocks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40198" y="-554715"/>
              <a:ext cx="1529777" cy="2441711"/>
            </a:xfrm>
            <a:prstGeom prst="rect">
              <a:avLst/>
            </a:prstGeom>
            <a:effectLst/>
          </p:spPr>
        </p:pic>
        <p:pic>
          <p:nvPicPr>
            <p:cNvPr id="175" name="Line" descr="Line"/>
            <p:cNvPicPr>
              <a:picLocks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829274" y="-812358"/>
              <a:ext cx="1099330" cy="2609134"/>
            </a:xfrm>
            <a:prstGeom prst="rect">
              <a:avLst/>
            </a:prstGeom>
            <a:effectLst/>
          </p:spPr>
        </p:pic>
        <p:pic>
          <p:nvPicPr>
            <p:cNvPr id="177" name="Line" descr="Line"/>
            <p:cNvPicPr>
              <a:picLocks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659447" y="-1304770"/>
              <a:ext cx="1219210" cy="3021616"/>
            </a:xfrm>
            <a:prstGeom prst="rect">
              <a:avLst/>
            </a:prstGeom>
            <a:effectLst/>
          </p:spPr>
        </p:pic>
        <p:pic>
          <p:nvPicPr>
            <p:cNvPr id="179" name="Line" descr="Line"/>
            <p:cNvPicPr>
              <a:picLocks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432778" y="-1617362"/>
              <a:ext cx="1282493" cy="3134094"/>
            </a:xfrm>
            <a:prstGeom prst="rect">
              <a:avLst/>
            </a:prstGeom>
            <a:effectLst/>
          </p:spPr>
        </p:pic>
        <p:pic>
          <p:nvPicPr>
            <p:cNvPr id="181" name="Line" descr="Line"/>
            <p:cNvPicPr>
              <a:picLocks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234006" y="-3026168"/>
              <a:ext cx="992216" cy="3752278"/>
            </a:xfrm>
            <a:prstGeom prst="rect">
              <a:avLst/>
            </a:prstGeom>
            <a:effectLst/>
          </p:spPr>
        </p:pic>
        <p:pic>
          <p:nvPicPr>
            <p:cNvPr id="183" name="Line" descr="Line"/>
            <p:cNvPicPr>
              <a:picLocks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830473" y="1272081"/>
              <a:ext cx="431801" cy="2159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Bowl"/>
          <p:cNvSpPr/>
          <p:nvPr/>
        </p:nvSpPr>
        <p:spPr>
          <a:xfrm>
            <a:off x="149075" y="1357591"/>
            <a:ext cx="24085849" cy="12200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3721"/>
                </a:lnTo>
                <a:lnTo>
                  <a:pt x="415" y="3721"/>
                </a:lnTo>
                <a:cubicBezTo>
                  <a:pt x="491" y="5704"/>
                  <a:pt x="913" y="11995"/>
                  <a:pt x="3186" y="15480"/>
                </a:cubicBezTo>
                <a:cubicBezTo>
                  <a:pt x="3186" y="15480"/>
                  <a:pt x="4342" y="17943"/>
                  <a:pt x="6524" y="18678"/>
                </a:cubicBezTo>
                <a:lnTo>
                  <a:pt x="6524" y="21600"/>
                </a:lnTo>
                <a:lnTo>
                  <a:pt x="7766" y="21600"/>
                </a:lnTo>
                <a:lnTo>
                  <a:pt x="10547" y="21600"/>
                </a:lnTo>
                <a:lnTo>
                  <a:pt x="10800" y="21600"/>
                </a:lnTo>
                <a:lnTo>
                  <a:pt x="11053" y="21600"/>
                </a:lnTo>
                <a:lnTo>
                  <a:pt x="13834" y="21600"/>
                </a:lnTo>
                <a:lnTo>
                  <a:pt x="15076" y="21600"/>
                </a:lnTo>
                <a:lnTo>
                  <a:pt x="15076" y="18678"/>
                </a:lnTo>
                <a:cubicBezTo>
                  <a:pt x="17258" y="17932"/>
                  <a:pt x="18414" y="15480"/>
                  <a:pt x="18414" y="15480"/>
                </a:cubicBezTo>
                <a:cubicBezTo>
                  <a:pt x="20687" y="11995"/>
                  <a:pt x="21109" y="5704"/>
                  <a:pt x="21185" y="3721"/>
                </a:cubicBezTo>
                <a:lnTo>
                  <a:pt x="21600" y="3721"/>
                </a:lnTo>
                <a:lnTo>
                  <a:pt x="21600" y="0"/>
                </a:lnTo>
                <a:lnTo>
                  <a:pt x="10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8" name="A recipe worth remembering has nothing to do with milk, eggs, and butter…"/>
          <p:cNvSpPr txBox="1"/>
          <p:nvPr/>
        </p:nvSpPr>
        <p:spPr>
          <a:xfrm>
            <a:off x="7117668" y="1252706"/>
            <a:ext cx="10666175" cy="1178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A recipe worth remembering has nothing to do with milk, eggs, and butter</a:t>
            </a:r>
          </a:p>
          <a:p>
            <a:pPr>
              <a:defRPr sz="70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endParaRPr/>
          </a:p>
          <a:p>
            <a:pPr>
              <a:defRPr sz="70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It has everything to do with a godly character </a:t>
            </a:r>
          </a:p>
          <a:p>
            <a:pPr>
              <a:defRPr sz="70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endParaRPr/>
          </a:p>
          <a:p>
            <a:pPr>
              <a:defRPr sz="70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Ruth’s life is a recipe for us to remember </a:t>
            </a:r>
          </a:p>
        </p:txBody>
      </p:sp>
      <p:sp>
        <p:nvSpPr>
          <p:cNvPr id="189" name="Open Book"/>
          <p:cNvSpPr/>
          <p:nvPr/>
        </p:nvSpPr>
        <p:spPr>
          <a:xfrm>
            <a:off x="2176591" y="3355965"/>
            <a:ext cx="4500960" cy="4167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3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5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6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3" y="5127"/>
                </a:lnTo>
                <a:lnTo>
                  <a:pt x="10543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rgbClr val="5833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pSp>
        <p:nvGrpSpPr>
          <p:cNvPr id="194" name="Drawing"/>
          <p:cNvGrpSpPr/>
          <p:nvPr/>
        </p:nvGrpSpPr>
        <p:grpSpPr>
          <a:xfrm>
            <a:off x="551893" y="7496594"/>
            <a:ext cx="5593694" cy="5701742"/>
            <a:chOff x="-295615" y="122052"/>
            <a:chExt cx="5593692" cy="5701741"/>
          </a:xfrm>
        </p:grpSpPr>
        <p:pic>
          <p:nvPicPr>
            <p:cNvPr id="190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94718" y="5279639"/>
              <a:ext cx="228353" cy="216907"/>
            </a:xfrm>
            <a:prstGeom prst="rect">
              <a:avLst/>
            </a:prstGeom>
            <a:effectLst/>
          </p:spPr>
        </p:pic>
        <p:pic>
          <p:nvPicPr>
            <p:cNvPr id="192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95616" y="122052"/>
              <a:ext cx="5593694" cy="5701742"/>
            </a:xfrm>
            <a:prstGeom prst="rect">
              <a:avLst/>
            </a:prstGeom>
            <a:effectLst/>
          </p:spPr>
        </p:pic>
      </p:grpSp>
      <p:pic>
        <p:nvPicPr>
          <p:cNvPr id="195" name="Drawing" descr="Drawing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680592" y="7165934"/>
            <a:ext cx="5462930" cy="618356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“May he be to you a restorer of life and a nourisher of your old age; for your daughter-in-law, who loves you, who is better to you than seven sons, has borne him” (Ruth 4:15)"/>
          <p:cNvSpPr txBox="1"/>
          <p:nvPr/>
        </p:nvSpPr>
        <p:spPr>
          <a:xfrm>
            <a:off x="749398" y="3727450"/>
            <a:ext cx="22885203" cy="6261101"/>
          </a:xfrm>
          <a:prstGeom prst="rect">
            <a:avLst/>
          </a:prstGeom>
          <a:ln w="165100">
            <a:solidFill>
              <a:srgbClr val="FFFBB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r>
              <a:t>“May he be to you a restorer of life and a nourisher of your old age; for your daughter-in-law, who loves you, who is better to you than seven sons, has borne him” (Ruth 4:15)</a:t>
            </a:r>
          </a:p>
        </p:txBody>
      </p:sp>
      <p:sp>
        <p:nvSpPr>
          <p:cNvPr id="199" name="Third Ingredient is Redemption"/>
          <p:cNvSpPr txBox="1"/>
          <p:nvPr/>
        </p:nvSpPr>
        <p:spPr>
          <a:xfrm>
            <a:off x="4558861" y="1261837"/>
            <a:ext cx="15266278" cy="1498601"/>
          </a:xfrm>
          <a:prstGeom prst="rect">
            <a:avLst/>
          </a:prstGeom>
          <a:ln w="152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500">
                <a:solidFill>
                  <a:srgbClr val="FEB43F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Third Ingredient is </a:t>
            </a:r>
            <a:r>
              <a:rPr u="sng">
                <a:solidFill>
                  <a:srgbClr val="FFAB01"/>
                </a:solidFill>
              </a:rPr>
              <a:t>Redemption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Bowl"/>
          <p:cNvSpPr/>
          <p:nvPr/>
        </p:nvSpPr>
        <p:spPr>
          <a:xfrm>
            <a:off x="7613288" y="8562152"/>
            <a:ext cx="10134947" cy="5133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3721"/>
                </a:lnTo>
                <a:lnTo>
                  <a:pt x="415" y="3721"/>
                </a:lnTo>
                <a:cubicBezTo>
                  <a:pt x="491" y="5704"/>
                  <a:pt x="913" y="11995"/>
                  <a:pt x="3186" y="15480"/>
                </a:cubicBezTo>
                <a:cubicBezTo>
                  <a:pt x="3186" y="15480"/>
                  <a:pt x="4342" y="17943"/>
                  <a:pt x="6524" y="18678"/>
                </a:cubicBezTo>
                <a:lnTo>
                  <a:pt x="6524" y="21600"/>
                </a:lnTo>
                <a:lnTo>
                  <a:pt x="7766" y="21600"/>
                </a:lnTo>
                <a:lnTo>
                  <a:pt x="10547" y="21600"/>
                </a:lnTo>
                <a:lnTo>
                  <a:pt x="10800" y="21600"/>
                </a:lnTo>
                <a:lnTo>
                  <a:pt x="11053" y="21600"/>
                </a:lnTo>
                <a:lnTo>
                  <a:pt x="13834" y="21600"/>
                </a:lnTo>
                <a:lnTo>
                  <a:pt x="15076" y="21600"/>
                </a:lnTo>
                <a:lnTo>
                  <a:pt x="15076" y="18678"/>
                </a:lnTo>
                <a:cubicBezTo>
                  <a:pt x="17258" y="17932"/>
                  <a:pt x="18414" y="15480"/>
                  <a:pt x="18414" y="15480"/>
                </a:cubicBezTo>
                <a:cubicBezTo>
                  <a:pt x="20687" y="11995"/>
                  <a:pt x="21109" y="5704"/>
                  <a:pt x="21185" y="3721"/>
                </a:cubicBezTo>
                <a:lnTo>
                  <a:pt x="21600" y="3721"/>
                </a:lnTo>
                <a:lnTo>
                  <a:pt x="21600" y="0"/>
                </a:lnTo>
                <a:lnTo>
                  <a:pt x="10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2" name="Redeemed Land"/>
          <p:cNvSpPr txBox="1"/>
          <p:nvPr/>
        </p:nvSpPr>
        <p:spPr>
          <a:xfrm>
            <a:off x="7505802" y="9504978"/>
            <a:ext cx="1034991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4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Redeemed </a:t>
            </a:r>
            <a:r>
              <a:rPr u="sng"/>
              <a:t>Land</a:t>
            </a:r>
          </a:p>
        </p:txBody>
      </p:sp>
      <p:sp>
        <p:nvSpPr>
          <p:cNvPr id="203" name="The city gate was the heart of the city…"/>
          <p:cNvSpPr txBox="1"/>
          <p:nvPr/>
        </p:nvSpPr>
        <p:spPr>
          <a:xfrm>
            <a:off x="749400" y="-42263"/>
            <a:ext cx="23330835" cy="828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city gate was the heart of the city</a:t>
            </a:r>
          </a:p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Boaz goes to the gate to take his seat</a:t>
            </a:r>
          </a:p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closer relative happens to come by (4:1)</a:t>
            </a:r>
          </a:p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Boaz talks about a land purchase (4:3)</a:t>
            </a:r>
          </a:p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opportunity to redeem the land belonged to the nearest kin</a:t>
            </a:r>
          </a:p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close relative agrees to redeem the land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Bowl"/>
          <p:cNvSpPr/>
          <p:nvPr/>
        </p:nvSpPr>
        <p:spPr>
          <a:xfrm>
            <a:off x="8116901" y="9216129"/>
            <a:ext cx="9127721" cy="4623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3721"/>
                </a:lnTo>
                <a:lnTo>
                  <a:pt x="415" y="3721"/>
                </a:lnTo>
                <a:cubicBezTo>
                  <a:pt x="491" y="5704"/>
                  <a:pt x="913" y="11995"/>
                  <a:pt x="3186" y="15480"/>
                </a:cubicBezTo>
                <a:cubicBezTo>
                  <a:pt x="3186" y="15480"/>
                  <a:pt x="4342" y="17943"/>
                  <a:pt x="6524" y="18678"/>
                </a:cubicBezTo>
                <a:lnTo>
                  <a:pt x="6524" y="21600"/>
                </a:lnTo>
                <a:lnTo>
                  <a:pt x="7766" y="21600"/>
                </a:lnTo>
                <a:lnTo>
                  <a:pt x="10547" y="21600"/>
                </a:lnTo>
                <a:lnTo>
                  <a:pt x="10800" y="21600"/>
                </a:lnTo>
                <a:lnTo>
                  <a:pt x="11053" y="21600"/>
                </a:lnTo>
                <a:lnTo>
                  <a:pt x="13834" y="21600"/>
                </a:lnTo>
                <a:lnTo>
                  <a:pt x="15076" y="21600"/>
                </a:lnTo>
                <a:lnTo>
                  <a:pt x="15076" y="18678"/>
                </a:lnTo>
                <a:cubicBezTo>
                  <a:pt x="17258" y="17932"/>
                  <a:pt x="18414" y="15480"/>
                  <a:pt x="18414" y="15480"/>
                </a:cubicBezTo>
                <a:cubicBezTo>
                  <a:pt x="20687" y="11995"/>
                  <a:pt x="21109" y="5704"/>
                  <a:pt x="21185" y="3721"/>
                </a:cubicBezTo>
                <a:lnTo>
                  <a:pt x="21600" y="3721"/>
                </a:lnTo>
                <a:lnTo>
                  <a:pt x="21600" y="0"/>
                </a:lnTo>
                <a:lnTo>
                  <a:pt x="10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6" name="Redeemed Land"/>
          <p:cNvSpPr txBox="1"/>
          <p:nvPr/>
        </p:nvSpPr>
        <p:spPr>
          <a:xfrm>
            <a:off x="8353946" y="9993739"/>
            <a:ext cx="8653631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4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Redeemed </a:t>
            </a:r>
            <a:r>
              <a:rPr u="sng"/>
              <a:t>Land</a:t>
            </a:r>
          </a:p>
        </p:txBody>
      </p:sp>
      <p:sp>
        <p:nvSpPr>
          <p:cNvPr id="207" name="Boaz adds that Naomi is not the only one to consider (4:5)…"/>
          <p:cNvSpPr txBox="1"/>
          <p:nvPr/>
        </p:nvSpPr>
        <p:spPr>
          <a:xfrm>
            <a:off x="1015344" y="-166452"/>
            <a:ext cx="23330836" cy="944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Boaz adds that Naomi is not the only one to consider (4:5)</a:t>
            </a:r>
          </a:p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reason is to raise up the name of the dead through his inheritance </a:t>
            </a:r>
          </a:p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close relative is put into a predicament </a:t>
            </a:r>
          </a:p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He is unable to redeem both without ruining his own inheritance </a:t>
            </a:r>
          </a:p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Boaz had all the resources plus the love to pay the redemption price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Boaz is a foreshadow of Jesus Chri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Boaz is a foreshadow of Jesus Christ</a:t>
            </a:r>
          </a:p>
        </p:txBody>
      </p:sp>
      <p:grpSp>
        <p:nvGrpSpPr>
          <p:cNvPr id="218" name="Drawing"/>
          <p:cNvGrpSpPr/>
          <p:nvPr/>
        </p:nvGrpSpPr>
        <p:grpSpPr>
          <a:xfrm>
            <a:off x="1602686" y="7201668"/>
            <a:ext cx="20456385" cy="5944718"/>
            <a:chOff x="-107342" y="-877264"/>
            <a:chExt cx="20456383" cy="5944717"/>
          </a:xfrm>
        </p:grpSpPr>
        <p:pic>
          <p:nvPicPr>
            <p:cNvPr id="210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07343" y="-877265"/>
              <a:ext cx="20456386" cy="5067808"/>
            </a:xfrm>
            <a:prstGeom prst="rect">
              <a:avLst/>
            </a:prstGeom>
            <a:effectLst/>
          </p:spPr>
        </p:pic>
        <p:pic>
          <p:nvPicPr>
            <p:cNvPr id="212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53370" y="2235213"/>
              <a:ext cx="1085966" cy="1811597"/>
            </a:xfrm>
            <a:prstGeom prst="rect">
              <a:avLst/>
            </a:prstGeom>
            <a:effectLst/>
          </p:spPr>
        </p:pic>
        <p:pic>
          <p:nvPicPr>
            <p:cNvPr id="214" name="Line" descr="Lin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446767" y="2163332"/>
              <a:ext cx="1571174" cy="2190878"/>
            </a:xfrm>
            <a:prstGeom prst="rect">
              <a:avLst/>
            </a:prstGeom>
            <a:effectLst/>
          </p:spPr>
        </p:pic>
        <p:pic>
          <p:nvPicPr>
            <p:cNvPr id="216" name="Line" descr="Line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487282" y="3313373"/>
              <a:ext cx="287797" cy="1754081"/>
            </a:xfrm>
            <a:prstGeom prst="rect">
              <a:avLst/>
            </a:prstGeom>
            <a:effectLst/>
          </p:spPr>
        </p:pic>
      </p:grpSp>
      <p:grpSp>
        <p:nvGrpSpPr>
          <p:cNvPr id="227" name="Drawing"/>
          <p:cNvGrpSpPr/>
          <p:nvPr/>
        </p:nvGrpSpPr>
        <p:grpSpPr>
          <a:xfrm>
            <a:off x="2012903" y="352053"/>
            <a:ext cx="20019007" cy="4111638"/>
            <a:chOff x="-114009" y="-4003669"/>
            <a:chExt cx="20019005" cy="4111636"/>
          </a:xfrm>
        </p:grpSpPr>
        <p:pic>
          <p:nvPicPr>
            <p:cNvPr id="219" name="Line" descr="Lin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14010" y="-3270522"/>
              <a:ext cx="20019007" cy="3378489"/>
            </a:xfrm>
            <a:prstGeom prst="rect">
              <a:avLst/>
            </a:prstGeom>
            <a:effectLst/>
          </p:spPr>
        </p:pic>
        <p:pic>
          <p:nvPicPr>
            <p:cNvPr id="221" name="Line" descr="Line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948336" y="-2451148"/>
              <a:ext cx="1423448" cy="1595952"/>
            </a:xfrm>
            <a:prstGeom prst="rect">
              <a:avLst/>
            </a:prstGeom>
            <a:effectLst/>
          </p:spPr>
        </p:pic>
        <p:pic>
          <p:nvPicPr>
            <p:cNvPr id="223" name="Line" descr="Line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041663" y="-4003670"/>
              <a:ext cx="287785" cy="2127826"/>
            </a:xfrm>
            <a:prstGeom prst="rect">
              <a:avLst/>
            </a:prstGeom>
            <a:effectLst/>
          </p:spPr>
        </p:pic>
        <p:pic>
          <p:nvPicPr>
            <p:cNvPr id="225" name="Line" descr="Line"/>
            <p:cNvPicPr>
              <a:picLocks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660582" y="-2221124"/>
              <a:ext cx="2027196" cy="208469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Bowl"/>
          <p:cNvSpPr/>
          <p:nvPr/>
        </p:nvSpPr>
        <p:spPr>
          <a:xfrm>
            <a:off x="7613288" y="8562152"/>
            <a:ext cx="10134947" cy="5133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3721"/>
                </a:lnTo>
                <a:lnTo>
                  <a:pt x="415" y="3721"/>
                </a:lnTo>
                <a:cubicBezTo>
                  <a:pt x="491" y="5704"/>
                  <a:pt x="913" y="11995"/>
                  <a:pt x="3186" y="15480"/>
                </a:cubicBezTo>
                <a:cubicBezTo>
                  <a:pt x="3186" y="15480"/>
                  <a:pt x="4342" y="17943"/>
                  <a:pt x="6524" y="18678"/>
                </a:cubicBezTo>
                <a:lnTo>
                  <a:pt x="6524" y="21600"/>
                </a:lnTo>
                <a:lnTo>
                  <a:pt x="7766" y="21600"/>
                </a:lnTo>
                <a:lnTo>
                  <a:pt x="10547" y="21600"/>
                </a:lnTo>
                <a:lnTo>
                  <a:pt x="10800" y="21600"/>
                </a:lnTo>
                <a:lnTo>
                  <a:pt x="11053" y="21600"/>
                </a:lnTo>
                <a:lnTo>
                  <a:pt x="13834" y="21600"/>
                </a:lnTo>
                <a:lnTo>
                  <a:pt x="15076" y="21600"/>
                </a:lnTo>
                <a:lnTo>
                  <a:pt x="15076" y="18678"/>
                </a:lnTo>
                <a:cubicBezTo>
                  <a:pt x="17258" y="17932"/>
                  <a:pt x="18414" y="15480"/>
                  <a:pt x="18414" y="15480"/>
                </a:cubicBezTo>
                <a:cubicBezTo>
                  <a:pt x="20687" y="11995"/>
                  <a:pt x="21109" y="5704"/>
                  <a:pt x="21185" y="3721"/>
                </a:cubicBezTo>
                <a:lnTo>
                  <a:pt x="21600" y="3721"/>
                </a:lnTo>
                <a:lnTo>
                  <a:pt x="21600" y="0"/>
                </a:lnTo>
                <a:lnTo>
                  <a:pt x="10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0" name="Redeemed Life"/>
          <p:cNvSpPr txBox="1"/>
          <p:nvPr/>
        </p:nvSpPr>
        <p:spPr>
          <a:xfrm>
            <a:off x="7505803" y="9504978"/>
            <a:ext cx="1034991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4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Redeemed </a:t>
            </a:r>
            <a:r>
              <a:rPr u="sng"/>
              <a:t>Life</a:t>
            </a:r>
          </a:p>
        </p:txBody>
      </p:sp>
      <p:sp>
        <p:nvSpPr>
          <p:cNvPr id="231" name="God had been gracious to Ruth…"/>
          <p:cNvSpPr txBox="1"/>
          <p:nvPr/>
        </p:nvSpPr>
        <p:spPr>
          <a:xfrm>
            <a:off x="749400" y="-42263"/>
            <a:ext cx="23330835" cy="828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God had been gracious to Ruth </a:t>
            </a:r>
          </a:p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He guided her to the right field</a:t>
            </a:r>
          </a:p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He was at the gate where the close relative rejected the offer and a Boaz accepted </a:t>
            </a:r>
          </a:p>
          <a:p>
            <a:pPr>
              <a:defRPr sz="7000">
                <a:solidFill>
                  <a:srgbClr val="FFAB01"/>
                </a:solidFill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son born of Ruth was also born to Naomi</a:t>
            </a:r>
          </a:p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Sorrow turned to joy</a:t>
            </a:r>
          </a:p>
          <a:p>
            <a:pPr>
              <a:defRPr sz="7000">
                <a:latin typeface="Marker Felt"/>
                <a:ea typeface="Marker Felt"/>
                <a:cs typeface="Marker Felt"/>
                <a:sym typeface="Marker Felt"/>
              </a:defRPr>
            </a:pPr>
            <a:r>
              <a:rPr>
                <a:solidFill>
                  <a:srgbClr val="FFAB01"/>
                </a:solidFill>
              </a:rPr>
              <a:t>A child to be a</a:t>
            </a:r>
            <a:r>
              <a:t> “</a:t>
            </a:r>
            <a:r>
              <a:rPr>
                <a:solidFill>
                  <a:srgbClr val="E22400"/>
                </a:solidFill>
              </a:rPr>
              <a:t>restorer of life</a:t>
            </a:r>
            <a:r>
              <a:t>”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deemed, redeemed, redeemed by the blood of the Lamb, redeemed, redeemed, His child and forever I am"/>
          <p:cNvSpPr txBox="1"/>
          <p:nvPr/>
        </p:nvSpPr>
        <p:spPr>
          <a:xfrm>
            <a:off x="1453791" y="4330699"/>
            <a:ext cx="21778301" cy="505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0000">
                <a:solidFill>
                  <a:srgbClr val="FF4015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r>
              <a:t>Redeemed, redeemed, redeemed by the blood of the Lamb, redeemed, redeemed, His child and forever I am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Helvetica</vt:lpstr>
      <vt:lpstr>Helvetica Neue</vt:lpstr>
      <vt:lpstr>Helvetica Neue Light</vt:lpstr>
      <vt:lpstr>Helvetica Neue Medium</vt:lpstr>
      <vt:lpstr>Marker Felt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Boaz is a foreshadow of Jesus Christ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Bishop</dc:creator>
  <cp:lastModifiedBy>Stephen Bishop</cp:lastModifiedBy>
  <cp:revision>1</cp:revision>
  <dcterms:modified xsi:type="dcterms:W3CDTF">2019-03-25T02:01:03Z</dcterms:modified>
</cp:coreProperties>
</file>