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rawing"/>
          <p:cNvSpPr/>
          <p:nvPr/>
        </p:nvSpPr>
        <p:spPr>
          <a:xfrm>
            <a:off x="6567351" y="5493266"/>
            <a:ext cx="23401" cy="10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921" y="12836"/>
                  <a:pt x="15027" y="5716"/>
                  <a:pt x="21600" y="0"/>
                </a:cubicBezTo>
              </a:path>
            </a:pathLst>
          </a:custGeom>
          <a:ln w="63500" cap="rnd">
            <a:solidFill>
              <a:srgbClr val="D38301"/>
            </a:solidFill>
          </a:ln>
        </p:spPr>
        <p:txBody>
          <a:bodyPr lIns="0" tIns="0" rIns="0" bIns="0"/>
          <a:lstStyle/>
          <a:p>
            <a:pPr algn="l" defTabSz="457200">
              <a:defRPr sz="12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0" name="Bowl"/>
          <p:cNvSpPr/>
          <p:nvPr/>
        </p:nvSpPr>
        <p:spPr>
          <a:xfrm>
            <a:off x="5325519" y="3749465"/>
            <a:ext cx="13732962" cy="6956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1"/>
                </a:lnTo>
                <a:lnTo>
                  <a:pt x="415" y="3721"/>
                </a:lnTo>
                <a:cubicBezTo>
                  <a:pt x="491" y="5704"/>
                  <a:pt x="913" y="11995"/>
                  <a:pt x="3186" y="15480"/>
                </a:cubicBezTo>
                <a:cubicBezTo>
                  <a:pt x="3186" y="15480"/>
                  <a:pt x="4342" y="17943"/>
                  <a:pt x="6524" y="18678"/>
                </a:cubicBezTo>
                <a:lnTo>
                  <a:pt x="6524" y="21600"/>
                </a:lnTo>
                <a:lnTo>
                  <a:pt x="7766" y="21600"/>
                </a:lnTo>
                <a:lnTo>
                  <a:pt x="10547" y="21600"/>
                </a:lnTo>
                <a:lnTo>
                  <a:pt x="10800" y="21600"/>
                </a:lnTo>
                <a:lnTo>
                  <a:pt x="11053" y="21600"/>
                </a:lnTo>
                <a:lnTo>
                  <a:pt x="13834" y="21600"/>
                </a:lnTo>
                <a:lnTo>
                  <a:pt x="15076" y="21600"/>
                </a:lnTo>
                <a:lnTo>
                  <a:pt x="15076" y="18678"/>
                </a:lnTo>
                <a:cubicBezTo>
                  <a:pt x="17258" y="17932"/>
                  <a:pt x="18414" y="15480"/>
                  <a:pt x="18414" y="15480"/>
                </a:cubicBezTo>
                <a:cubicBezTo>
                  <a:pt x="20687" y="11995"/>
                  <a:pt x="21109" y="5704"/>
                  <a:pt x="21185" y="3721"/>
                </a:cubicBezTo>
                <a:lnTo>
                  <a:pt x="21600" y="372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Ruth…"/>
          <p:cNvSpPr txBox="1"/>
          <p:nvPr/>
        </p:nvSpPr>
        <p:spPr>
          <a:xfrm>
            <a:off x="6787036" y="4006857"/>
            <a:ext cx="10809928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5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</a:t>
            </a:r>
          </a:p>
          <a:p>
            <a:pPr>
              <a:defRPr sz="105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Recipe to Remember </a:t>
            </a:r>
          </a:p>
        </p:txBody>
      </p:sp>
      <p:sp>
        <p:nvSpPr>
          <p:cNvPr id="122" name="Fork"/>
          <p:cNvSpPr/>
          <p:nvPr/>
        </p:nvSpPr>
        <p:spPr>
          <a:xfrm>
            <a:off x="2420122" y="3052755"/>
            <a:ext cx="1231014" cy="761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600" extrusionOk="0">
                <a:moveTo>
                  <a:pt x="18436" y="0"/>
                </a:moveTo>
                <a:cubicBezTo>
                  <a:pt x="18724" y="0"/>
                  <a:pt x="18974" y="35"/>
                  <a:pt x="19010" y="88"/>
                </a:cubicBezTo>
                <a:lnTo>
                  <a:pt x="21565" y="5782"/>
                </a:lnTo>
                <a:cubicBezTo>
                  <a:pt x="21565" y="6074"/>
                  <a:pt x="20890" y="6347"/>
                  <a:pt x="19629" y="6551"/>
                </a:cubicBezTo>
                <a:lnTo>
                  <a:pt x="16849" y="7002"/>
                </a:lnTo>
                <a:cubicBezTo>
                  <a:pt x="14760" y="7340"/>
                  <a:pt x="13651" y="7795"/>
                  <a:pt x="13687" y="8267"/>
                </a:cubicBezTo>
                <a:lnTo>
                  <a:pt x="15589" y="21075"/>
                </a:lnTo>
                <a:cubicBezTo>
                  <a:pt x="15625" y="21361"/>
                  <a:pt x="14110" y="21600"/>
                  <a:pt x="12201" y="21600"/>
                </a:cubicBezTo>
                <a:lnTo>
                  <a:pt x="9399" y="21600"/>
                </a:lnTo>
                <a:cubicBezTo>
                  <a:pt x="7490" y="21600"/>
                  <a:pt x="5975" y="21361"/>
                  <a:pt x="6011" y="21075"/>
                </a:cubicBezTo>
                <a:lnTo>
                  <a:pt x="7879" y="8267"/>
                </a:lnTo>
                <a:cubicBezTo>
                  <a:pt x="7915" y="7795"/>
                  <a:pt x="6806" y="7334"/>
                  <a:pt x="4717" y="7002"/>
                </a:cubicBezTo>
                <a:lnTo>
                  <a:pt x="1937" y="6551"/>
                </a:lnTo>
                <a:cubicBezTo>
                  <a:pt x="676" y="6347"/>
                  <a:pt x="-35" y="6068"/>
                  <a:pt x="1" y="5782"/>
                </a:cubicBezTo>
                <a:lnTo>
                  <a:pt x="2556" y="88"/>
                </a:lnTo>
                <a:cubicBezTo>
                  <a:pt x="2628" y="41"/>
                  <a:pt x="2875" y="0"/>
                  <a:pt x="3164" y="0"/>
                </a:cubicBezTo>
                <a:lnTo>
                  <a:pt x="4098" y="0"/>
                </a:lnTo>
                <a:cubicBezTo>
                  <a:pt x="4422" y="0"/>
                  <a:pt x="4683" y="40"/>
                  <a:pt x="4683" y="93"/>
                </a:cubicBezTo>
                <a:lnTo>
                  <a:pt x="4424" y="3984"/>
                </a:lnTo>
                <a:cubicBezTo>
                  <a:pt x="4424" y="4037"/>
                  <a:pt x="4674" y="4077"/>
                  <a:pt x="4998" y="4077"/>
                </a:cubicBezTo>
                <a:lnTo>
                  <a:pt x="5977" y="4077"/>
                </a:lnTo>
                <a:cubicBezTo>
                  <a:pt x="6301" y="4077"/>
                  <a:pt x="6551" y="4036"/>
                  <a:pt x="6551" y="3990"/>
                </a:cubicBezTo>
                <a:lnTo>
                  <a:pt x="7339" y="88"/>
                </a:lnTo>
                <a:cubicBezTo>
                  <a:pt x="7339" y="35"/>
                  <a:pt x="7600" y="0"/>
                  <a:pt x="7924" y="0"/>
                </a:cubicBezTo>
                <a:lnTo>
                  <a:pt x="8746" y="0"/>
                </a:lnTo>
                <a:cubicBezTo>
                  <a:pt x="9070" y="0"/>
                  <a:pt x="9320" y="40"/>
                  <a:pt x="9320" y="93"/>
                </a:cubicBezTo>
                <a:lnTo>
                  <a:pt x="9725" y="3997"/>
                </a:lnTo>
                <a:cubicBezTo>
                  <a:pt x="9725" y="4049"/>
                  <a:pt x="9975" y="4090"/>
                  <a:pt x="10299" y="4090"/>
                </a:cubicBezTo>
                <a:lnTo>
                  <a:pt x="11301" y="4090"/>
                </a:lnTo>
                <a:cubicBezTo>
                  <a:pt x="11625" y="4090"/>
                  <a:pt x="11886" y="4049"/>
                  <a:pt x="11886" y="3997"/>
                </a:cubicBezTo>
                <a:lnTo>
                  <a:pt x="12280" y="93"/>
                </a:lnTo>
                <a:cubicBezTo>
                  <a:pt x="12280" y="40"/>
                  <a:pt x="12530" y="0"/>
                  <a:pt x="12854" y="0"/>
                </a:cubicBezTo>
                <a:lnTo>
                  <a:pt x="13687" y="0"/>
                </a:lnTo>
                <a:cubicBezTo>
                  <a:pt x="14011" y="0"/>
                  <a:pt x="14261" y="41"/>
                  <a:pt x="14261" y="88"/>
                </a:cubicBezTo>
                <a:lnTo>
                  <a:pt x="15049" y="3990"/>
                </a:lnTo>
                <a:cubicBezTo>
                  <a:pt x="15049" y="4042"/>
                  <a:pt x="15298" y="4077"/>
                  <a:pt x="15623" y="4077"/>
                </a:cubicBezTo>
                <a:lnTo>
                  <a:pt x="16602" y="4077"/>
                </a:lnTo>
                <a:cubicBezTo>
                  <a:pt x="16926" y="4077"/>
                  <a:pt x="17176" y="4037"/>
                  <a:pt x="17176" y="3984"/>
                </a:cubicBezTo>
                <a:lnTo>
                  <a:pt x="16928" y="93"/>
                </a:lnTo>
                <a:cubicBezTo>
                  <a:pt x="16928" y="40"/>
                  <a:pt x="17178" y="0"/>
                  <a:pt x="17502" y="0"/>
                </a:cubicBezTo>
                <a:lnTo>
                  <a:pt x="18436" y="0"/>
                </a:ln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Spoon"/>
          <p:cNvSpPr/>
          <p:nvPr/>
        </p:nvSpPr>
        <p:spPr>
          <a:xfrm>
            <a:off x="20732864" y="3057607"/>
            <a:ext cx="1627283" cy="7181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505" y="0"/>
                  <a:pt x="0" y="1432"/>
                  <a:pt x="0" y="3201"/>
                </a:cubicBezTo>
                <a:cubicBezTo>
                  <a:pt x="0" y="4429"/>
                  <a:pt x="1844" y="5939"/>
                  <a:pt x="5476" y="6748"/>
                </a:cubicBezTo>
                <a:cubicBezTo>
                  <a:pt x="7412" y="7180"/>
                  <a:pt x="8163" y="7755"/>
                  <a:pt x="8133" y="8366"/>
                </a:cubicBezTo>
                <a:lnTo>
                  <a:pt x="7046" y="20983"/>
                </a:lnTo>
                <a:cubicBezTo>
                  <a:pt x="7015" y="21319"/>
                  <a:pt x="8230" y="21600"/>
                  <a:pt x="9712" y="21600"/>
                </a:cubicBezTo>
                <a:lnTo>
                  <a:pt x="11954" y="21600"/>
                </a:lnTo>
                <a:cubicBezTo>
                  <a:pt x="13437" y="21600"/>
                  <a:pt x="14641" y="21319"/>
                  <a:pt x="14611" y="20983"/>
                </a:cubicBezTo>
                <a:lnTo>
                  <a:pt x="13524" y="8366"/>
                </a:lnTo>
                <a:cubicBezTo>
                  <a:pt x="13493" y="7755"/>
                  <a:pt x="14254" y="7173"/>
                  <a:pt x="16191" y="6748"/>
                </a:cubicBezTo>
                <a:cubicBezTo>
                  <a:pt x="19762" y="5939"/>
                  <a:pt x="21600" y="4429"/>
                  <a:pt x="21600" y="3201"/>
                </a:cubicBezTo>
                <a:cubicBezTo>
                  <a:pt x="21600" y="1432"/>
                  <a:pt x="17095" y="0"/>
                  <a:pt x="10800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4E641-01BE-4607-BDF4-73D3BED1A7D4}"/>
              </a:ext>
            </a:extLst>
          </p:cNvPr>
          <p:cNvSpPr txBox="1"/>
          <p:nvPr/>
        </p:nvSpPr>
        <p:spPr>
          <a:xfrm>
            <a:off x="7094761" y="1112390"/>
            <a:ext cx="10194477" cy="1672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CONSIDERATION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rk"/>
          <p:cNvSpPr/>
          <p:nvPr/>
        </p:nvSpPr>
        <p:spPr>
          <a:xfrm>
            <a:off x="2420122" y="3052755"/>
            <a:ext cx="1231014" cy="761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600" extrusionOk="0">
                <a:moveTo>
                  <a:pt x="18436" y="0"/>
                </a:moveTo>
                <a:cubicBezTo>
                  <a:pt x="18724" y="0"/>
                  <a:pt x="18974" y="35"/>
                  <a:pt x="19010" y="88"/>
                </a:cubicBezTo>
                <a:lnTo>
                  <a:pt x="21565" y="5782"/>
                </a:lnTo>
                <a:cubicBezTo>
                  <a:pt x="21565" y="6074"/>
                  <a:pt x="20890" y="6347"/>
                  <a:pt x="19629" y="6551"/>
                </a:cubicBezTo>
                <a:lnTo>
                  <a:pt x="16849" y="7002"/>
                </a:lnTo>
                <a:cubicBezTo>
                  <a:pt x="14760" y="7340"/>
                  <a:pt x="13651" y="7795"/>
                  <a:pt x="13687" y="8267"/>
                </a:cubicBezTo>
                <a:lnTo>
                  <a:pt x="15589" y="21075"/>
                </a:lnTo>
                <a:cubicBezTo>
                  <a:pt x="15625" y="21361"/>
                  <a:pt x="14110" y="21600"/>
                  <a:pt x="12201" y="21600"/>
                </a:cubicBezTo>
                <a:lnTo>
                  <a:pt x="9399" y="21600"/>
                </a:lnTo>
                <a:cubicBezTo>
                  <a:pt x="7490" y="21600"/>
                  <a:pt x="5975" y="21361"/>
                  <a:pt x="6011" y="21075"/>
                </a:cubicBezTo>
                <a:lnTo>
                  <a:pt x="7879" y="8267"/>
                </a:lnTo>
                <a:cubicBezTo>
                  <a:pt x="7915" y="7795"/>
                  <a:pt x="6806" y="7334"/>
                  <a:pt x="4717" y="7002"/>
                </a:cubicBezTo>
                <a:lnTo>
                  <a:pt x="1937" y="6551"/>
                </a:lnTo>
                <a:cubicBezTo>
                  <a:pt x="676" y="6347"/>
                  <a:pt x="-35" y="6068"/>
                  <a:pt x="1" y="5782"/>
                </a:cubicBezTo>
                <a:lnTo>
                  <a:pt x="2556" y="88"/>
                </a:lnTo>
                <a:cubicBezTo>
                  <a:pt x="2628" y="41"/>
                  <a:pt x="2875" y="0"/>
                  <a:pt x="3164" y="0"/>
                </a:cubicBezTo>
                <a:lnTo>
                  <a:pt x="4098" y="0"/>
                </a:lnTo>
                <a:cubicBezTo>
                  <a:pt x="4422" y="0"/>
                  <a:pt x="4683" y="40"/>
                  <a:pt x="4683" y="93"/>
                </a:cubicBezTo>
                <a:lnTo>
                  <a:pt x="4424" y="3984"/>
                </a:lnTo>
                <a:cubicBezTo>
                  <a:pt x="4424" y="4037"/>
                  <a:pt x="4674" y="4077"/>
                  <a:pt x="4998" y="4077"/>
                </a:cubicBezTo>
                <a:lnTo>
                  <a:pt x="5977" y="4077"/>
                </a:lnTo>
                <a:cubicBezTo>
                  <a:pt x="6301" y="4077"/>
                  <a:pt x="6551" y="4036"/>
                  <a:pt x="6551" y="3990"/>
                </a:cubicBezTo>
                <a:lnTo>
                  <a:pt x="7339" y="88"/>
                </a:lnTo>
                <a:cubicBezTo>
                  <a:pt x="7339" y="35"/>
                  <a:pt x="7600" y="0"/>
                  <a:pt x="7924" y="0"/>
                </a:cubicBezTo>
                <a:lnTo>
                  <a:pt x="8746" y="0"/>
                </a:lnTo>
                <a:cubicBezTo>
                  <a:pt x="9070" y="0"/>
                  <a:pt x="9320" y="40"/>
                  <a:pt x="9320" y="93"/>
                </a:cubicBezTo>
                <a:lnTo>
                  <a:pt x="9725" y="3997"/>
                </a:lnTo>
                <a:cubicBezTo>
                  <a:pt x="9725" y="4049"/>
                  <a:pt x="9975" y="4090"/>
                  <a:pt x="10299" y="4090"/>
                </a:cubicBezTo>
                <a:lnTo>
                  <a:pt x="11301" y="4090"/>
                </a:lnTo>
                <a:cubicBezTo>
                  <a:pt x="11625" y="4090"/>
                  <a:pt x="11886" y="4049"/>
                  <a:pt x="11886" y="3997"/>
                </a:cubicBezTo>
                <a:lnTo>
                  <a:pt x="12280" y="93"/>
                </a:lnTo>
                <a:cubicBezTo>
                  <a:pt x="12280" y="40"/>
                  <a:pt x="12530" y="0"/>
                  <a:pt x="12854" y="0"/>
                </a:cubicBezTo>
                <a:lnTo>
                  <a:pt x="13687" y="0"/>
                </a:lnTo>
                <a:cubicBezTo>
                  <a:pt x="14011" y="0"/>
                  <a:pt x="14261" y="41"/>
                  <a:pt x="14261" y="88"/>
                </a:cubicBezTo>
                <a:lnTo>
                  <a:pt x="15049" y="3990"/>
                </a:lnTo>
                <a:cubicBezTo>
                  <a:pt x="15049" y="4042"/>
                  <a:pt x="15298" y="4077"/>
                  <a:pt x="15623" y="4077"/>
                </a:cubicBezTo>
                <a:lnTo>
                  <a:pt x="16602" y="4077"/>
                </a:lnTo>
                <a:cubicBezTo>
                  <a:pt x="16926" y="4077"/>
                  <a:pt x="17176" y="4037"/>
                  <a:pt x="17176" y="3984"/>
                </a:cubicBezTo>
                <a:lnTo>
                  <a:pt x="16928" y="93"/>
                </a:lnTo>
                <a:cubicBezTo>
                  <a:pt x="16928" y="40"/>
                  <a:pt x="17178" y="0"/>
                  <a:pt x="17502" y="0"/>
                </a:cubicBezTo>
                <a:lnTo>
                  <a:pt x="18436" y="0"/>
                </a:ln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6" name="Spoon"/>
          <p:cNvSpPr/>
          <p:nvPr/>
        </p:nvSpPr>
        <p:spPr>
          <a:xfrm>
            <a:off x="20732864" y="3057607"/>
            <a:ext cx="1627283" cy="7181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505" y="0"/>
                  <a:pt x="0" y="1432"/>
                  <a:pt x="0" y="3201"/>
                </a:cubicBezTo>
                <a:cubicBezTo>
                  <a:pt x="0" y="4429"/>
                  <a:pt x="1844" y="5939"/>
                  <a:pt x="5476" y="6748"/>
                </a:cubicBezTo>
                <a:cubicBezTo>
                  <a:pt x="7412" y="7180"/>
                  <a:pt x="8163" y="7755"/>
                  <a:pt x="8133" y="8366"/>
                </a:cubicBezTo>
                <a:lnTo>
                  <a:pt x="7046" y="20983"/>
                </a:lnTo>
                <a:cubicBezTo>
                  <a:pt x="7015" y="21319"/>
                  <a:pt x="8230" y="21600"/>
                  <a:pt x="9712" y="21600"/>
                </a:cubicBezTo>
                <a:lnTo>
                  <a:pt x="11954" y="21600"/>
                </a:lnTo>
                <a:cubicBezTo>
                  <a:pt x="13437" y="21600"/>
                  <a:pt x="14641" y="21319"/>
                  <a:pt x="14611" y="20983"/>
                </a:cubicBezTo>
                <a:lnTo>
                  <a:pt x="13524" y="8366"/>
                </a:lnTo>
                <a:cubicBezTo>
                  <a:pt x="13493" y="7755"/>
                  <a:pt x="14254" y="7173"/>
                  <a:pt x="16191" y="6748"/>
                </a:cubicBezTo>
                <a:cubicBezTo>
                  <a:pt x="19762" y="5939"/>
                  <a:pt x="21600" y="4429"/>
                  <a:pt x="21600" y="3201"/>
                </a:cubicBezTo>
                <a:cubicBezTo>
                  <a:pt x="21600" y="1432"/>
                  <a:pt x="17095" y="0"/>
                  <a:pt x="10800" y="0"/>
                </a:cubicBezTo>
                <a:close/>
              </a:path>
            </a:pathLst>
          </a:custGeom>
          <a:solidFill>
            <a:srgbClr val="9999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5485FED3-2AD0-4DF1-A8F4-204ECA8F7E2F-L0-001.jpeg" descr="5485FED3-2AD0-4DF1-A8F4-204ECA8F7E2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7971" y="1083086"/>
            <a:ext cx="8348058" cy="11130742"/>
          </a:xfrm>
          <a:prstGeom prst="rect">
            <a:avLst/>
          </a:prstGeom>
          <a:ln w="152400">
            <a:solidFill>
              <a:srgbClr val="FFFFFF"/>
            </a:solidFill>
            <a:miter lim="400000"/>
          </a:ln>
        </p:spPr>
      </p:pic>
      <p:sp>
        <p:nvSpPr>
          <p:cNvPr id="128" name="Carrot"/>
          <p:cNvSpPr/>
          <p:nvPr/>
        </p:nvSpPr>
        <p:spPr>
          <a:xfrm>
            <a:off x="17361878" y="5986894"/>
            <a:ext cx="3141353" cy="311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456" extrusionOk="0">
                <a:moveTo>
                  <a:pt x="17341" y="7"/>
                </a:moveTo>
                <a:cubicBezTo>
                  <a:pt x="17150" y="-42"/>
                  <a:pt x="17010" y="188"/>
                  <a:pt x="16850" y="305"/>
                </a:cubicBezTo>
                <a:cubicBezTo>
                  <a:pt x="16604" y="484"/>
                  <a:pt x="16395" y="305"/>
                  <a:pt x="16072" y="328"/>
                </a:cubicBezTo>
                <a:cubicBezTo>
                  <a:pt x="15666" y="497"/>
                  <a:pt x="15848" y="779"/>
                  <a:pt x="15892" y="1099"/>
                </a:cubicBezTo>
                <a:cubicBezTo>
                  <a:pt x="15918" y="1281"/>
                  <a:pt x="15948" y="1526"/>
                  <a:pt x="15777" y="1591"/>
                </a:cubicBezTo>
                <a:cubicBezTo>
                  <a:pt x="15620" y="1652"/>
                  <a:pt x="15428" y="1628"/>
                  <a:pt x="15267" y="1675"/>
                </a:cubicBezTo>
                <a:cubicBezTo>
                  <a:pt x="15070" y="1734"/>
                  <a:pt x="15104" y="2035"/>
                  <a:pt x="15229" y="2199"/>
                </a:cubicBezTo>
                <a:cubicBezTo>
                  <a:pt x="15284" y="2272"/>
                  <a:pt x="15353" y="2346"/>
                  <a:pt x="15408" y="2422"/>
                </a:cubicBezTo>
                <a:cubicBezTo>
                  <a:pt x="15506" y="2557"/>
                  <a:pt x="15476" y="2772"/>
                  <a:pt x="15320" y="2828"/>
                </a:cubicBezTo>
                <a:cubicBezTo>
                  <a:pt x="14743" y="3031"/>
                  <a:pt x="14780" y="3599"/>
                  <a:pt x="15490" y="3710"/>
                </a:cubicBezTo>
                <a:cubicBezTo>
                  <a:pt x="16209" y="3823"/>
                  <a:pt x="15667" y="4575"/>
                  <a:pt x="15574" y="4740"/>
                </a:cubicBezTo>
                <a:cubicBezTo>
                  <a:pt x="15320" y="5193"/>
                  <a:pt x="15078" y="5535"/>
                  <a:pt x="14814" y="5863"/>
                </a:cubicBezTo>
                <a:cubicBezTo>
                  <a:pt x="13984" y="5233"/>
                  <a:pt x="12915" y="5025"/>
                  <a:pt x="12145" y="5801"/>
                </a:cubicBezTo>
                <a:cubicBezTo>
                  <a:pt x="4639" y="13365"/>
                  <a:pt x="1172" y="19011"/>
                  <a:pt x="34" y="21078"/>
                </a:cubicBezTo>
                <a:cubicBezTo>
                  <a:pt x="-94" y="21310"/>
                  <a:pt x="173" y="21558"/>
                  <a:pt x="393" y="21413"/>
                </a:cubicBezTo>
                <a:cubicBezTo>
                  <a:pt x="7852" y="16489"/>
                  <a:pt x="14575" y="10313"/>
                  <a:pt x="15588" y="9292"/>
                </a:cubicBezTo>
                <a:cubicBezTo>
                  <a:pt x="16357" y="8517"/>
                  <a:pt x="16142" y="7413"/>
                  <a:pt x="15506" y="6561"/>
                </a:cubicBezTo>
                <a:cubicBezTo>
                  <a:pt x="15853" y="6237"/>
                  <a:pt x="16238" y="5955"/>
                  <a:pt x="16654" y="5725"/>
                </a:cubicBezTo>
                <a:cubicBezTo>
                  <a:pt x="16975" y="5548"/>
                  <a:pt x="17337" y="5386"/>
                  <a:pt x="17657" y="5560"/>
                </a:cubicBezTo>
                <a:cubicBezTo>
                  <a:pt x="17989" y="5742"/>
                  <a:pt x="18061" y="6167"/>
                  <a:pt x="18040" y="6363"/>
                </a:cubicBezTo>
                <a:cubicBezTo>
                  <a:pt x="17988" y="6840"/>
                  <a:pt x="18417" y="6898"/>
                  <a:pt x="18597" y="6822"/>
                </a:cubicBezTo>
                <a:cubicBezTo>
                  <a:pt x="18935" y="6703"/>
                  <a:pt x="18642" y="6188"/>
                  <a:pt x="19247" y="6385"/>
                </a:cubicBezTo>
                <a:cubicBezTo>
                  <a:pt x="19373" y="6425"/>
                  <a:pt x="19546" y="6534"/>
                  <a:pt x="19733" y="6373"/>
                </a:cubicBezTo>
                <a:cubicBezTo>
                  <a:pt x="19795" y="6319"/>
                  <a:pt x="19831" y="6248"/>
                  <a:pt x="19841" y="6166"/>
                </a:cubicBezTo>
                <a:cubicBezTo>
                  <a:pt x="19866" y="5957"/>
                  <a:pt x="19562" y="5746"/>
                  <a:pt x="19626" y="5613"/>
                </a:cubicBezTo>
                <a:cubicBezTo>
                  <a:pt x="19711" y="5450"/>
                  <a:pt x="20039" y="5599"/>
                  <a:pt x="20202" y="5678"/>
                </a:cubicBezTo>
                <a:cubicBezTo>
                  <a:pt x="20365" y="5758"/>
                  <a:pt x="20783" y="5757"/>
                  <a:pt x="20862" y="5592"/>
                </a:cubicBezTo>
                <a:cubicBezTo>
                  <a:pt x="20932" y="5447"/>
                  <a:pt x="20860" y="5283"/>
                  <a:pt x="20751" y="5165"/>
                </a:cubicBezTo>
                <a:cubicBezTo>
                  <a:pt x="20642" y="5047"/>
                  <a:pt x="20575" y="4822"/>
                  <a:pt x="20719" y="4755"/>
                </a:cubicBezTo>
                <a:cubicBezTo>
                  <a:pt x="20786" y="4724"/>
                  <a:pt x="20862" y="4749"/>
                  <a:pt x="20934" y="4762"/>
                </a:cubicBezTo>
                <a:cubicBezTo>
                  <a:pt x="21267" y="4818"/>
                  <a:pt x="21428" y="4498"/>
                  <a:pt x="21222" y="4228"/>
                </a:cubicBezTo>
                <a:lnTo>
                  <a:pt x="21142" y="4124"/>
                </a:lnTo>
                <a:cubicBezTo>
                  <a:pt x="20996" y="3934"/>
                  <a:pt x="21039" y="3661"/>
                  <a:pt x="21235" y="3525"/>
                </a:cubicBezTo>
                <a:lnTo>
                  <a:pt x="21242" y="3520"/>
                </a:lnTo>
                <a:cubicBezTo>
                  <a:pt x="21506" y="3346"/>
                  <a:pt x="21461" y="3067"/>
                  <a:pt x="21228" y="3023"/>
                </a:cubicBezTo>
                <a:lnTo>
                  <a:pt x="20977" y="2979"/>
                </a:lnTo>
                <a:cubicBezTo>
                  <a:pt x="20558" y="2807"/>
                  <a:pt x="20634" y="2581"/>
                  <a:pt x="20859" y="2363"/>
                </a:cubicBezTo>
                <a:cubicBezTo>
                  <a:pt x="21084" y="2146"/>
                  <a:pt x="20819" y="1780"/>
                  <a:pt x="20580" y="1812"/>
                </a:cubicBezTo>
                <a:cubicBezTo>
                  <a:pt x="20513" y="1821"/>
                  <a:pt x="20469" y="1860"/>
                  <a:pt x="20408" y="1884"/>
                </a:cubicBezTo>
                <a:cubicBezTo>
                  <a:pt x="20182" y="1974"/>
                  <a:pt x="20016" y="2173"/>
                  <a:pt x="19773" y="2185"/>
                </a:cubicBezTo>
                <a:cubicBezTo>
                  <a:pt x="19718" y="2188"/>
                  <a:pt x="19659" y="2183"/>
                  <a:pt x="19613" y="2151"/>
                </a:cubicBezTo>
                <a:cubicBezTo>
                  <a:pt x="19461" y="2046"/>
                  <a:pt x="19582" y="1800"/>
                  <a:pt x="19730" y="1687"/>
                </a:cubicBezTo>
                <a:cubicBezTo>
                  <a:pt x="19880" y="1572"/>
                  <a:pt x="20078" y="1430"/>
                  <a:pt x="20022" y="1242"/>
                </a:cubicBezTo>
                <a:cubicBezTo>
                  <a:pt x="19985" y="1116"/>
                  <a:pt x="19833" y="1046"/>
                  <a:pt x="19706" y="1072"/>
                </a:cubicBezTo>
                <a:cubicBezTo>
                  <a:pt x="19380" y="1138"/>
                  <a:pt x="19522" y="1229"/>
                  <a:pt x="19197" y="1289"/>
                </a:cubicBezTo>
                <a:cubicBezTo>
                  <a:pt x="19091" y="1308"/>
                  <a:pt x="18977" y="1266"/>
                  <a:pt x="18916" y="1176"/>
                </a:cubicBezTo>
                <a:cubicBezTo>
                  <a:pt x="18777" y="971"/>
                  <a:pt x="18877" y="733"/>
                  <a:pt x="18880" y="554"/>
                </a:cubicBezTo>
                <a:cubicBezTo>
                  <a:pt x="18883" y="317"/>
                  <a:pt x="18561" y="127"/>
                  <a:pt x="18362" y="364"/>
                </a:cubicBezTo>
                <a:cubicBezTo>
                  <a:pt x="18260" y="485"/>
                  <a:pt x="18101" y="773"/>
                  <a:pt x="17953" y="828"/>
                </a:cubicBezTo>
                <a:cubicBezTo>
                  <a:pt x="17805" y="883"/>
                  <a:pt x="17656" y="889"/>
                  <a:pt x="17582" y="749"/>
                </a:cubicBezTo>
                <a:cubicBezTo>
                  <a:pt x="17520" y="631"/>
                  <a:pt x="17506" y="495"/>
                  <a:pt x="17519" y="362"/>
                </a:cubicBezTo>
                <a:cubicBezTo>
                  <a:pt x="17532" y="229"/>
                  <a:pt x="17469" y="40"/>
                  <a:pt x="17341" y="7"/>
                </a:cubicBezTo>
                <a:close/>
              </a:path>
            </a:pathLst>
          </a:custGeom>
          <a:solidFill>
            <a:schemeClr val="accent4">
              <a:hueOff val="-624705"/>
              <a:lumOff val="13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Carrot"/>
          <p:cNvSpPr/>
          <p:nvPr/>
        </p:nvSpPr>
        <p:spPr>
          <a:xfrm>
            <a:off x="3880769" y="6233093"/>
            <a:ext cx="3141353" cy="3111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2" h="21456" extrusionOk="0">
                <a:moveTo>
                  <a:pt x="17341" y="7"/>
                </a:moveTo>
                <a:cubicBezTo>
                  <a:pt x="17150" y="-42"/>
                  <a:pt x="17010" y="188"/>
                  <a:pt x="16850" y="305"/>
                </a:cubicBezTo>
                <a:cubicBezTo>
                  <a:pt x="16604" y="484"/>
                  <a:pt x="16395" y="305"/>
                  <a:pt x="16072" y="328"/>
                </a:cubicBezTo>
                <a:cubicBezTo>
                  <a:pt x="15666" y="497"/>
                  <a:pt x="15848" y="779"/>
                  <a:pt x="15892" y="1099"/>
                </a:cubicBezTo>
                <a:cubicBezTo>
                  <a:pt x="15918" y="1281"/>
                  <a:pt x="15948" y="1526"/>
                  <a:pt x="15777" y="1591"/>
                </a:cubicBezTo>
                <a:cubicBezTo>
                  <a:pt x="15620" y="1652"/>
                  <a:pt x="15428" y="1628"/>
                  <a:pt x="15267" y="1675"/>
                </a:cubicBezTo>
                <a:cubicBezTo>
                  <a:pt x="15070" y="1734"/>
                  <a:pt x="15104" y="2035"/>
                  <a:pt x="15229" y="2199"/>
                </a:cubicBezTo>
                <a:cubicBezTo>
                  <a:pt x="15284" y="2272"/>
                  <a:pt x="15353" y="2346"/>
                  <a:pt x="15408" y="2422"/>
                </a:cubicBezTo>
                <a:cubicBezTo>
                  <a:pt x="15506" y="2557"/>
                  <a:pt x="15476" y="2772"/>
                  <a:pt x="15320" y="2828"/>
                </a:cubicBezTo>
                <a:cubicBezTo>
                  <a:pt x="14743" y="3031"/>
                  <a:pt x="14780" y="3599"/>
                  <a:pt x="15490" y="3710"/>
                </a:cubicBezTo>
                <a:cubicBezTo>
                  <a:pt x="16209" y="3823"/>
                  <a:pt x="15667" y="4575"/>
                  <a:pt x="15574" y="4740"/>
                </a:cubicBezTo>
                <a:cubicBezTo>
                  <a:pt x="15320" y="5193"/>
                  <a:pt x="15078" y="5535"/>
                  <a:pt x="14814" y="5863"/>
                </a:cubicBezTo>
                <a:cubicBezTo>
                  <a:pt x="13984" y="5233"/>
                  <a:pt x="12915" y="5025"/>
                  <a:pt x="12145" y="5801"/>
                </a:cubicBezTo>
                <a:cubicBezTo>
                  <a:pt x="4639" y="13365"/>
                  <a:pt x="1172" y="19011"/>
                  <a:pt x="34" y="21078"/>
                </a:cubicBezTo>
                <a:cubicBezTo>
                  <a:pt x="-94" y="21310"/>
                  <a:pt x="173" y="21558"/>
                  <a:pt x="393" y="21413"/>
                </a:cubicBezTo>
                <a:cubicBezTo>
                  <a:pt x="7852" y="16489"/>
                  <a:pt x="14575" y="10313"/>
                  <a:pt x="15588" y="9292"/>
                </a:cubicBezTo>
                <a:cubicBezTo>
                  <a:pt x="16357" y="8517"/>
                  <a:pt x="16142" y="7413"/>
                  <a:pt x="15506" y="6561"/>
                </a:cubicBezTo>
                <a:cubicBezTo>
                  <a:pt x="15853" y="6237"/>
                  <a:pt x="16238" y="5955"/>
                  <a:pt x="16654" y="5725"/>
                </a:cubicBezTo>
                <a:cubicBezTo>
                  <a:pt x="16975" y="5548"/>
                  <a:pt x="17337" y="5386"/>
                  <a:pt x="17657" y="5560"/>
                </a:cubicBezTo>
                <a:cubicBezTo>
                  <a:pt x="17989" y="5742"/>
                  <a:pt x="18061" y="6167"/>
                  <a:pt x="18040" y="6363"/>
                </a:cubicBezTo>
                <a:cubicBezTo>
                  <a:pt x="17988" y="6840"/>
                  <a:pt x="18417" y="6898"/>
                  <a:pt x="18597" y="6822"/>
                </a:cubicBezTo>
                <a:cubicBezTo>
                  <a:pt x="18935" y="6703"/>
                  <a:pt x="18642" y="6188"/>
                  <a:pt x="19247" y="6385"/>
                </a:cubicBezTo>
                <a:cubicBezTo>
                  <a:pt x="19373" y="6425"/>
                  <a:pt x="19546" y="6534"/>
                  <a:pt x="19733" y="6373"/>
                </a:cubicBezTo>
                <a:cubicBezTo>
                  <a:pt x="19795" y="6319"/>
                  <a:pt x="19831" y="6248"/>
                  <a:pt x="19841" y="6166"/>
                </a:cubicBezTo>
                <a:cubicBezTo>
                  <a:pt x="19866" y="5957"/>
                  <a:pt x="19562" y="5746"/>
                  <a:pt x="19626" y="5613"/>
                </a:cubicBezTo>
                <a:cubicBezTo>
                  <a:pt x="19711" y="5450"/>
                  <a:pt x="20039" y="5599"/>
                  <a:pt x="20202" y="5678"/>
                </a:cubicBezTo>
                <a:cubicBezTo>
                  <a:pt x="20365" y="5758"/>
                  <a:pt x="20783" y="5757"/>
                  <a:pt x="20862" y="5592"/>
                </a:cubicBezTo>
                <a:cubicBezTo>
                  <a:pt x="20932" y="5447"/>
                  <a:pt x="20860" y="5283"/>
                  <a:pt x="20751" y="5165"/>
                </a:cubicBezTo>
                <a:cubicBezTo>
                  <a:pt x="20642" y="5047"/>
                  <a:pt x="20575" y="4822"/>
                  <a:pt x="20719" y="4755"/>
                </a:cubicBezTo>
                <a:cubicBezTo>
                  <a:pt x="20786" y="4724"/>
                  <a:pt x="20862" y="4749"/>
                  <a:pt x="20934" y="4762"/>
                </a:cubicBezTo>
                <a:cubicBezTo>
                  <a:pt x="21267" y="4818"/>
                  <a:pt x="21428" y="4498"/>
                  <a:pt x="21222" y="4228"/>
                </a:cubicBezTo>
                <a:lnTo>
                  <a:pt x="21142" y="4124"/>
                </a:lnTo>
                <a:cubicBezTo>
                  <a:pt x="20996" y="3934"/>
                  <a:pt x="21039" y="3661"/>
                  <a:pt x="21235" y="3525"/>
                </a:cubicBezTo>
                <a:lnTo>
                  <a:pt x="21242" y="3520"/>
                </a:lnTo>
                <a:cubicBezTo>
                  <a:pt x="21506" y="3346"/>
                  <a:pt x="21461" y="3067"/>
                  <a:pt x="21228" y="3023"/>
                </a:cubicBezTo>
                <a:lnTo>
                  <a:pt x="20977" y="2979"/>
                </a:lnTo>
                <a:cubicBezTo>
                  <a:pt x="20558" y="2807"/>
                  <a:pt x="20634" y="2581"/>
                  <a:pt x="20859" y="2363"/>
                </a:cubicBezTo>
                <a:cubicBezTo>
                  <a:pt x="21084" y="2146"/>
                  <a:pt x="20819" y="1780"/>
                  <a:pt x="20580" y="1812"/>
                </a:cubicBezTo>
                <a:cubicBezTo>
                  <a:pt x="20513" y="1821"/>
                  <a:pt x="20469" y="1860"/>
                  <a:pt x="20408" y="1884"/>
                </a:cubicBezTo>
                <a:cubicBezTo>
                  <a:pt x="20182" y="1974"/>
                  <a:pt x="20016" y="2173"/>
                  <a:pt x="19773" y="2185"/>
                </a:cubicBezTo>
                <a:cubicBezTo>
                  <a:pt x="19718" y="2188"/>
                  <a:pt x="19659" y="2183"/>
                  <a:pt x="19613" y="2151"/>
                </a:cubicBezTo>
                <a:cubicBezTo>
                  <a:pt x="19461" y="2046"/>
                  <a:pt x="19582" y="1800"/>
                  <a:pt x="19730" y="1687"/>
                </a:cubicBezTo>
                <a:cubicBezTo>
                  <a:pt x="19880" y="1572"/>
                  <a:pt x="20078" y="1430"/>
                  <a:pt x="20022" y="1242"/>
                </a:cubicBezTo>
                <a:cubicBezTo>
                  <a:pt x="19985" y="1116"/>
                  <a:pt x="19833" y="1046"/>
                  <a:pt x="19706" y="1072"/>
                </a:cubicBezTo>
                <a:cubicBezTo>
                  <a:pt x="19380" y="1138"/>
                  <a:pt x="19522" y="1229"/>
                  <a:pt x="19197" y="1289"/>
                </a:cubicBezTo>
                <a:cubicBezTo>
                  <a:pt x="19091" y="1308"/>
                  <a:pt x="18977" y="1266"/>
                  <a:pt x="18916" y="1176"/>
                </a:cubicBezTo>
                <a:cubicBezTo>
                  <a:pt x="18777" y="971"/>
                  <a:pt x="18877" y="733"/>
                  <a:pt x="18880" y="554"/>
                </a:cubicBezTo>
                <a:cubicBezTo>
                  <a:pt x="18883" y="317"/>
                  <a:pt x="18561" y="127"/>
                  <a:pt x="18362" y="364"/>
                </a:cubicBezTo>
                <a:cubicBezTo>
                  <a:pt x="18260" y="485"/>
                  <a:pt x="18101" y="773"/>
                  <a:pt x="17953" y="828"/>
                </a:cubicBezTo>
                <a:cubicBezTo>
                  <a:pt x="17805" y="883"/>
                  <a:pt x="17656" y="889"/>
                  <a:pt x="17582" y="749"/>
                </a:cubicBezTo>
                <a:cubicBezTo>
                  <a:pt x="17520" y="631"/>
                  <a:pt x="17506" y="495"/>
                  <a:pt x="17519" y="362"/>
                </a:cubicBezTo>
                <a:cubicBezTo>
                  <a:pt x="17532" y="229"/>
                  <a:pt x="17469" y="40"/>
                  <a:pt x="17341" y="7"/>
                </a:cubicBezTo>
                <a:close/>
              </a:path>
            </a:pathLst>
          </a:custGeom>
          <a:solidFill>
            <a:schemeClr val="accent4">
              <a:hueOff val="-624705"/>
              <a:lumOff val="137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38" name="Drawing"/>
          <p:cNvGrpSpPr/>
          <p:nvPr/>
        </p:nvGrpSpPr>
        <p:grpSpPr>
          <a:xfrm>
            <a:off x="15014874" y="346453"/>
            <a:ext cx="8611106" cy="13041417"/>
            <a:chOff x="-3715537" y="-1881721"/>
            <a:chExt cx="8611105" cy="13041415"/>
          </a:xfrm>
        </p:grpSpPr>
        <p:pic>
          <p:nvPicPr>
            <p:cNvPr id="13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11232" y="-1493924"/>
              <a:ext cx="5261688" cy="12333317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10452" y="-1423494"/>
              <a:ext cx="5506020" cy="12387573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126139" y="8732857"/>
              <a:ext cx="2156591" cy="2426837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715538" y="-1881722"/>
              <a:ext cx="2975790" cy="1630307"/>
            </a:xfrm>
            <a:prstGeom prst="rect">
              <a:avLst/>
            </a:prstGeom>
            <a:effectLst/>
          </p:spPr>
        </p:pic>
      </p:grpSp>
      <p:grpSp>
        <p:nvGrpSpPr>
          <p:cNvPr id="147" name="Drawing"/>
          <p:cNvGrpSpPr/>
          <p:nvPr/>
        </p:nvGrpSpPr>
        <p:grpSpPr>
          <a:xfrm>
            <a:off x="904919" y="306173"/>
            <a:ext cx="8388866" cy="12918532"/>
            <a:chOff x="-4887701" y="-1864500"/>
            <a:chExt cx="8388865" cy="12918531"/>
          </a:xfrm>
        </p:grpSpPr>
        <p:pic>
          <p:nvPicPr>
            <p:cNvPr id="13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783810" y="-1522492"/>
              <a:ext cx="4851305" cy="12065079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4887702" y="-1644907"/>
              <a:ext cx="5155793" cy="12368331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14138" y="8790369"/>
              <a:ext cx="2787026" cy="2263662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9434" y="-1864501"/>
              <a:ext cx="2737990" cy="19293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wl"/>
          <p:cNvSpPr/>
          <p:nvPr/>
        </p:nvSpPr>
        <p:spPr>
          <a:xfrm>
            <a:off x="149075" y="1357591"/>
            <a:ext cx="24085849" cy="12200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1"/>
                </a:lnTo>
                <a:lnTo>
                  <a:pt x="415" y="3721"/>
                </a:lnTo>
                <a:cubicBezTo>
                  <a:pt x="491" y="5704"/>
                  <a:pt x="913" y="11995"/>
                  <a:pt x="3186" y="15480"/>
                </a:cubicBezTo>
                <a:cubicBezTo>
                  <a:pt x="3186" y="15480"/>
                  <a:pt x="4342" y="17943"/>
                  <a:pt x="6524" y="18678"/>
                </a:cubicBezTo>
                <a:lnTo>
                  <a:pt x="6524" y="21600"/>
                </a:lnTo>
                <a:lnTo>
                  <a:pt x="7766" y="21600"/>
                </a:lnTo>
                <a:lnTo>
                  <a:pt x="10547" y="21600"/>
                </a:lnTo>
                <a:lnTo>
                  <a:pt x="10800" y="21600"/>
                </a:lnTo>
                <a:lnTo>
                  <a:pt x="11053" y="21600"/>
                </a:lnTo>
                <a:lnTo>
                  <a:pt x="13834" y="21600"/>
                </a:lnTo>
                <a:lnTo>
                  <a:pt x="15076" y="21600"/>
                </a:lnTo>
                <a:lnTo>
                  <a:pt x="15076" y="18678"/>
                </a:lnTo>
                <a:cubicBezTo>
                  <a:pt x="17258" y="17932"/>
                  <a:pt x="18414" y="15480"/>
                  <a:pt x="18414" y="15480"/>
                </a:cubicBezTo>
                <a:cubicBezTo>
                  <a:pt x="20687" y="11995"/>
                  <a:pt x="21109" y="5704"/>
                  <a:pt x="21185" y="3721"/>
                </a:cubicBezTo>
                <a:lnTo>
                  <a:pt x="21600" y="372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A recipe worth remembering has nothing to do with milk, eggs, and butter…"/>
          <p:cNvSpPr txBox="1"/>
          <p:nvPr/>
        </p:nvSpPr>
        <p:spPr>
          <a:xfrm>
            <a:off x="7117668" y="1252706"/>
            <a:ext cx="10666175" cy="1178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A recipe worth remembering has nothing to do with milk, eggs, and butter</a:t>
            </a:r>
          </a:p>
          <a:p>
            <a:pPr>
              <a:defRPr sz="70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  <a:p>
            <a:pPr>
              <a:defRPr sz="70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It has everything to do with a godly character </a:t>
            </a:r>
          </a:p>
          <a:p>
            <a:pPr>
              <a:defRPr sz="70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  <a:p>
            <a:pPr>
              <a:defRPr sz="70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Ruth’s life is a recipe for us to remember </a:t>
            </a:r>
          </a:p>
        </p:txBody>
      </p:sp>
      <p:sp>
        <p:nvSpPr>
          <p:cNvPr id="151" name="Open Book"/>
          <p:cNvSpPr/>
          <p:nvPr/>
        </p:nvSpPr>
        <p:spPr>
          <a:xfrm>
            <a:off x="2176591" y="3355965"/>
            <a:ext cx="4500960" cy="4167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583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2" name="Drawing" descr="Drawi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640" y="7266591"/>
            <a:ext cx="5087687" cy="5612218"/>
          </a:xfrm>
          <a:prstGeom prst="rect">
            <a:avLst/>
          </a:prstGeom>
        </p:spPr>
      </p:pic>
      <p:pic>
        <p:nvPicPr>
          <p:cNvPr id="154" name="Drawing" descr="Drawi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40607" y="6375293"/>
            <a:ext cx="4758533" cy="68669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“The Lord repay your work, and a full reward be given you by the Lord God of Israel under whose wings you have come for refuge” (2:12)"/>
          <p:cNvSpPr txBox="1"/>
          <p:nvPr/>
        </p:nvSpPr>
        <p:spPr>
          <a:xfrm>
            <a:off x="749398" y="3727450"/>
            <a:ext cx="22885203" cy="6261101"/>
          </a:xfrm>
          <a:prstGeom prst="rect">
            <a:avLst/>
          </a:prstGeom>
          <a:ln w="165100">
            <a:solidFill>
              <a:srgbClr val="FFFBB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rgbClr val="FFAB01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“The Lord repay your work, and a full reward be given you by the Lord God of Israel under whose wings you have come for refuge” (2:12)</a:t>
            </a:r>
          </a:p>
        </p:txBody>
      </p:sp>
      <p:sp>
        <p:nvSpPr>
          <p:cNvPr id="158" name="First Ingredient is Consideration"/>
          <p:cNvSpPr txBox="1"/>
          <p:nvPr/>
        </p:nvSpPr>
        <p:spPr>
          <a:xfrm>
            <a:off x="4558861" y="1261837"/>
            <a:ext cx="15266278" cy="1498601"/>
          </a:xfrm>
          <a:prstGeom prst="rect">
            <a:avLst/>
          </a:prstGeom>
          <a:ln w="152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5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First Ingredient is </a:t>
            </a:r>
            <a:r>
              <a:rPr u="sng">
                <a:solidFill>
                  <a:srgbClr val="FFAB01"/>
                </a:solidFill>
              </a:rPr>
              <a:t>Consideration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owl"/>
          <p:cNvSpPr/>
          <p:nvPr/>
        </p:nvSpPr>
        <p:spPr>
          <a:xfrm>
            <a:off x="6106848" y="7013606"/>
            <a:ext cx="12170304" cy="616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1"/>
                </a:lnTo>
                <a:lnTo>
                  <a:pt x="415" y="3721"/>
                </a:lnTo>
                <a:cubicBezTo>
                  <a:pt x="491" y="5704"/>
                  <a:pt x="913" y="11995"/>
                  <a:pt x="3186" y="15480"/>
                </a:cubicBezTo>
                <a:cubicBezTo>
                  <a:pt x="3186" y="15480"/>
                  <a:pt x="4342" y="17943"/>
                  <a:pt x="6524" y="18678"/>
                </a:cubicBezTo>
                <a:lnTo>
                  <a:pt x="6524" y="21600"/>
                </a:lnTo>
                <a:lnTo>
                  <a:pt x="7766" y="21600"/>
                </a:lnTo>
                <a:lnTo>
                  <a:pt x="10547" y="21600"/>
                </a:lnTo>
                <a:lnTo>
                  <a:pt x="10800" y="21600"/>
                </a:lnTo>
                <a:lnTo>
                  <a:pt x="11053" y="21600"/>
                </a:lnTo>
                <a:lnTo>
                  <a:pt x="13834" y="21600"/>
                </a:lnTo>
                <a:lnTo>
                  <a:pt x="15076" y="21600"/>
                </a:lnTo>
                <a:lnTo>
                  <a:pt x="15076" y="18678"/>
                </a:lnTo>
                <a:cubicBezTo>
                  <a:pt x="17258" y="17932"/>
                  <a:pt x="18414" y="15480"/>
                  <a:pt x="18414" y="15480"/>
                </a:cubicBezTo>
                <a:cubicBezTo>
                  <a:pt x="20687" y="11995"/>
                  <a:pt x="21109" y="5704"/>
                  <a:pt x="21185" y="3721"/>
                </a:cubicBezTo>
                <a:lnTo>
                  <a:pt x="21600" y="372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1" name="Consider the People"/>
          <p:cNvSpPr txBox="1"/>
          <p:nvPr/>
        </p:nvSpPr>
        <p:spPr>
          <a:xfrm>
            <a:off x="7017041" y="8441204"/>
            <a:ext cx="10349918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4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</a:t>
            </a:r>
            <a:r>
              <a:rPr u="sng"/>
              <a:t>the People</a:t>
            </a:r>
          </a:p>
        </p:txBody>
      </p:sp>
      <p:sp>
        <p:nvSpPr>
          <p:cNvPr id="162" name="Ruth is known as the “Moabite” (2:2, 2:6) and “foreigner” (2:10)…"/>
          <p:cNvSpPr txBox="1"/>
          <p:nvPr/>
        </p:nvSpPr>
        <p:spPr>
          <a:xfrm>
            <a:off x="749400" y="896132"/>
            <a:ext cx="23330835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 is known as the “Moabite” (2:2, 2:6) and “foreigner” (2:10)</a:t>
            </a:r>
          </a:p>
          <a:p>
            <a:pPr>
              <a:defRPr sz="70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tragedy of a famine brought Naomi into Ruth’s life</a:t>
            </a:r>
          </a:p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What if no famine in Bethlehem?</a:t>
            </a:r>
          </a:p>
          <a:p>
            <a:pPr>
              <a:defRPr sz="70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servants of Boaz referred to Ruth by nationality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wl"/>
          <p:cNvSpPr/>
          <p:nvPr/>
        </p:nvSpPr>
        <p:spPr>
          <a:xfrm>
            <a:off x="7834391" y="8577346"/>
            <a:ext cx="9423878" cy="4773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1"/>
                </a:lnTo>
                <a:lnTo>
                  <a:pt x="415" y="3721"/>
                </a:lnTo>
                <a:cubicBezTo>
                  <a:pt x="491" y="5704"/>
                  <a:pt x="913" y="11995"/>
                  <a:pt x="3186" y="15480"/>
                </a:cubicBezTo>
                <a:cubicBezTo>
                  <a:pt x="3186" y="15480"/>
                  <a:pt x="4342" y="17943"/>
                  <a:pt x="6524" y="18678"/>
                </a:cubicBezTo>
                <a:lnTo>
                  <a:pt x="6524" y="21600"/>
                </a:lnTo>
                <a:lnTo>
                  <a:pt x="7766" y="21600"/>
                </a:lnTo>
                <a:lnTo>
                  <a:pt x="10547" y="21600"/>
                </a:lnTo>
                <a:lnTo>
                  <a:pt x="10800" y="21600"/>
                </a:lnTo>
                <a:lnTo>
                  <a:pt x="11053" y="21600"/>
                </a:lnTo>
                <a:lnTo>
                  <a:pt x="13834" y="21600"/>
                </a:lnTo>
                <a:lnTo>
                  <a:pt x="15076" y="21600"/>
                </a:lnTo>
                <a:lnTo>
                  <a:pt x="15076" y="18678"/>
                </a:lnTo>
                <a:cubicBezTo>
                  <a:pt x="17258" y="17932"/>
                  <a:pt x="18414" y="15480"/>
                  <a:pt x="18414" y="15480"/>
                </a:cubicBezTo>
                <a:cubicBezTo>
                  <a:pt x="20687" y="11995"/>
                  <a:pt x="21109" y="5704"/>
                  <a:pt x="21185" y="3721"/>
                </a:cubicBezTo>
                <a:lnTo>
                  <a:pt x="21600" y="372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Consider the People"/>
          <p:cNvSpPr txBox="1"/>
          <p:nvPr/>
        </p:nvSpPr>
        <p:spPr>
          <a:xfrm>
            <a:off x="7937061" y="8292668"/>
            <a:ext cx="8955512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4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</a:t>
            </a:r>
            <a:r>
              <a:rPr u="sng"/>
              <a:t>the People</a:t>
            </a:r>
          </a:p>
        </p:txBody>
      </p:sp>
      <p:sp>
        <p:nvSpPr>
          <p:cNvPr id="166" name="There is no denying human decisions and actions…"/>
          <p:cNvSpPr txBox="1"/>
          <p:nvPr/>
        </p:nvSpPr>
        <p:spPr>
          <a:xfrm>
            <a:off x="749400" y="158992"/>
            <a:ext cx="23330835" cy="828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There is no denying human decisions and actions</a:t>
            </a:r>
          </a:p>
          <a:p>
            <a:pPr>
              <a:defRPr sz="70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Naomi made the decision to return home</a:t>
            </a:r>
          </a:p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 made the decision to stay with her</a:t>
            </a:r>
          </a:p>
          <a:p>
            <a:pPr>
              <a:defRPr sz="70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Naomi had brought in outsider into the God of Israel </a:t>
            </a:r>
          </a:p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tragedy of death brought Boaz and Ruth together </a:t>
            </a:r>
          </a:p>
          <a:p>
            <a:pPr>
              <a:defRPr sz="70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Accidents and tragedies happen</a:t>
            </a:r>
          </a:p>
          <a:p>
            <a:pPr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the people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wl"/>
          <p:cNvSpPr/>
          <p:nvPr/>
        </p:nvSpPr>
        <p:spPr>
          <a:xfrm>
            <a:off x="7692264" y="8710346"/>
            <a:ext cx="9445106" cy="478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721"/>
                </a:lnTo>
                <a:lnTo>
                  <a:pt x="415" y="3721"/>
                </a:lnTo>
                <a:cubicBezTo>
                  <a:pt x="491" y="5704"/>
                  <a:pt x="913" y="11995"/>
                  <a:pt x="3186" y="15480"/>
                </a:cubicBezTo>
                <a:cubicBezTo>
                  <a:pt x="3186" y="15480"/>
                  <a:pt x="4342" y="17943"/>
                  <a:pt x="6524" y="18678"/>
                </a:cubicBezTo>
                <a:lnTo>
                  <a:pt x="6524" y="21600"/>
                </a:lnTo>
                <a:lnTo>
                  <a:pt x="7766" y="21600"/>
                </a:lnTo>
                <a:lnTo>
                  <a:pt x="10547" y="21600"/>
                </a:lnTo>
                <a:lnTo>
                  <a:pt x="10800" y="21600"/>
                </a:lnTo>
                <a:lnTo>
                  <a:pt x="11053" y="21600"/>
                </a:lnTo>
                <a:lnTo>
                  <a:pt x="13834" y="21600"/>
                </a:lnTo>
                <a:lnTo>
                  <a:pt x="15076" y="21600"/>
                </a:lnTo>
                <a:lnTo>
                  <a:pt x="15076" y="18678"/>
                </a:lnTo>
                <a:cubicBezTo>
                  <a:pt x="17258" y="17932"/>
                  <a:pt x="18414" y="15480"/>
                  <a:pt x="18414" y="15480"/>
                </a:cubicBezTo>
                <a:cubicBezTo>
                  <a:pt x="20687" y="11995"/>
                  <a:pt x="21109" y="5704"/>
                  <a:pt x="21185" y="3721"/>
                </a:cubicBezTo>
                <a:lnTo>
                  <a:pt x="21600" y="372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Consider the Place"/>
          <p:cNvSpPr txBox="1"/>
          <p:nvPr/>
        </p:nvSpPr>
        <p:spPr>
          <a:xfrm>
            <a:off x="8490511" y="9201981"/>
            <a:ext cx="7848612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4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</a:t>
            </a:r>
            <a:r>
              <a:rPr u="sng"/>
              <a:t>the Place</a:t>
            </a:r>
          </a:p>
        </p:txBody>
      </p:sp>
      <p:sp>
        <p:nvSpPr>
          <p:cNvPr id="170" name="Ruth and Naomi arrived in Bethlehem at the barley harvest…"/>
          <p:cNvSpPr txBox="1"/>
          <p:nvPr/>
        </p:nvSpPr>
        <p:spPr>
          <a:xfrm>
            <a:off x="749400" y="472790"/>
            <a:ext cx="23330835" cy="74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64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 and Naomi arrived in Bethlehem at the barley harvest</a:t>
            </a:r>
          </a:p>
          <a:p>
            <a:pPr lvl="1">
              <a:defRPr sz="64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Ruth takes advantage of a generous provision in the Law</a:t>
            </a:r>
          </a:p>
          <a:p>
            <a:pPr lvl="1">
              <a:defRPr sz="6400">
                <a:solidFill>
                  <a:srgbClr val="FFAB01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God cares for the poor, needy, and stranger</a:t>
            </a:r>
          </a:p>
          <a:p>
            <a:pPr lvl="1">
              <a:defRPr sz="64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Of all the fields, it so happened that Ruth went to the fields that belong to Boaz</a:t>
            </a:r>
          </a:p>
          <a:p>
            <a:pPr lvl="1">
              <a:defRPr sz="6400"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Naomi saw what Ruth thought was a coincidence as God’s care</a:t>
            </a:r>
          </a:p>
          <a:p>
            <a:pPr lvl="1">
              <a:defRPr sz="64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Do you consider your place?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sider the people in your life as an example of God’s care…"/>
          <p:cNvSpPr txBox="1">
            <a:spLocks noGrp="1"/>
          </p:cNvSpPr>
          <p:nvPr>
            <p:ph type="title"/>
          </p:nvPr>
        </p:nvSpPr>
        <p:spPr>
          <a:xfrm>
            <a:off x="1778000" y="983195"/>
            <a:ext cx="20828000" cy="100245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the people in your life as an example of God’s care</a:t>
            </a:r>
          </a:p>
          <a:p>
            <a:pPr>
              <a:defRPr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  <a:p>
            <a:pPr>
              <a:defRPr>
                <a:solidFill>
                  <a:srgbClr val="FEB43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Consider the place you are at as an example of God’s care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Helvetica</vt:lpstr>
      <vt:lpstr>Helvetica Neue</vt:lpstr>
      <vt:lpstr>Helvetica Neue Light</vt:lpstr>
      <vt:lpstr>Helvetica Neue Medium</vt:lpstr>
      <vt:lpstr>Marker Felt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people in your life as an example of God’s care  Consider the place you are at as an example of God’s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Bishop</dc:creator>
  <cp:lastModifiedBy>Stephen Bishop</cp:lastModifiedBy>
  <cp:revision>1</cp:revision>
  <dcterms:modified xsi:type="dcterms:W3CDTF">2019-03-15T02:30:15Z</dcterms:modified>
</cp:coreProperties>
</file>