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84E00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-119728"/>
              <a:satOff val="5580"/>
              <a:lumOff val="-12961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98089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2" d="100"/>
          <a:sy n="32" d="100"/>
        </p:scale>
        <p:origin x="91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5400"/>
            </a:lvl1pPr>
            <a:lvl2pPr marL="0" indent="0" algn="ctr">
              <a:spcBef>
                <a:spcPts val="0"/>
              </a:spcBef>
              <a:buClrTx/>
              <a:buSzTx/>
              <a:buNone/>
              <a:defRPr sz="5400"/>
            </a:lvl2pPr>
            <a:lvl3pPr marL="0" indent="0" algn="ctr">
              <a:spcBef>
                <a:spcPts val="0"/>
              </a:spcBef>
              <a:buClrTx/>
              <a:buSzTx/>
              <a:buNone/>
              <a:defRPr sz="5400"/>
            </a:lvl3pPr>
            <a:lvl4pPr marL="0" indent="0" algn="ctr">
              <a:spcBef>
                <a:spcPts val="0"/>
              </a:spcBef>
              <a:buClrTx/>
              <a:buSzTx/>
              <a:buNone/>
              <a:defRPr sz="5400"/>
            </a:lvl4pPr>
            <a:lvl5pPr marL="0" indent="0" algn="ctr">
              <a:spcBef>
                <a:spcPts val="0"/>
              </a:spcBef>
              <a:buClrTx/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sz="3200" i="1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3125968" y="673100"/>
            <a:ext cx="18135601" cy="8737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5400"/>
            </a:lvl1pPr>
            <a:lvl2pPr marL="0" indent="0" algn="ctr">
              <a:spcBef>
                <a:spcPts val="0"/>
              </a:spcBef>
              <a:buClrTx/>
              <a:buSzTx/>
              <a:buNone/>
              <a:defRPr sz="5400"/>
            </a:lvl2pPr>
            <a:lvl3pPr marL="0" indent="0" algn="ctr">
              <a:spcBef>
                <a:spcPts val="0"/>
              </a:spcBef>
              <a:buClrTx/>
              <a:buSzTx/>
              <a:buNone/>
              <a:defRPr sz="5400"/>
            </a:lvl3pPr>
            <a:lvl4pPr marL="0" indent="0" algn="ctr">
              <a:spcBef>
                <a:spcPts val="0"/>
              </a:spcBef>
              <a:buClrTx/>
              <a:buSzTx/>
              <a:buNone/>
              <a:defRPr sz="5400"/>
            </a:lvl4pPr>
            <a:lvl5pPr marL="0" indent="0" algn="ctr">
              <a:spcBef>
                <a:spcPts val="0"/>
              </a:spcBef>
              <a:buClrTx/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13169900" y="952500"/>
            <a:ext cx="95250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5400"/>
            </a:lvl1pPr>
            <a:lvl2pPr marL="0" indent="0" algn="ctr">
              <a:spcBef>
                <a:spcPts val="0"/>
              </a:spcBef>
              <a:buClrTx/>
              <a:buSzTx/>
              <a:buNone/>
              <a:defRPr sz="5400"/>
            </a:lvl2pPr>
            <a:lvl3pPr marL="0" indent="0" algn="ctr">
              <a:spcBef>
                <a:spcPts val="0"/>
              </a:spcBef>
              <a:buClrTx/>
              <a:buSzTx/>
              <a:buNone/>
              <a:defRPr sz="5400"/>
            </a:lvl3pPr>
            <a:lvl4pPr marL="0" indent="0" algn="ctr">
              <a:spcBef>
                <a:spcPts val="0"/>
              </a:spcBef>
              <a:buClrTx/>
              <a:buSzTx/>
              <a:buNone/>
              <a:defRPr sz="5400"/>
            </a:lvl4pPr>
            <a:lvl5pPr marL="0" indent="0" algn="ctr">
              <a:spcBef>
                <a:spcPts val="0"/>
              </a:spcBef>
              <a:buClrTx/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13169900" y="3149600"/>
            <a:ext cx="95250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buClrTx/>
              <a:defRPr sz="3800"/>
            </a:lvl1pPr>
            <a:lvl2pPr marL="1117600" indent="-558800">
              <a:spcBef>
                <a:spcPts val="4500"/>
              </a:spcBef>
              <a:buClrTx/>
              <a:defRPr sz="3800"/>
            </a:lvl2pPr>
            <a:lvl3pPr marL="1676400" indent="-558800">
              <a:spcBef>
                <a:spcPts val="4500"/>
              </a:spcBef>
              <a:buClrTx/>
              <a:defRPr sz="3800"/>
            </a:lvl3pPr>
            <a:lvl4pPr marL="2235200" indent="-558800">
              <a:spcBef>
                <a:spcPts val="4500"/>
              </a:spcBef>
              <a:buClrTx/>
              <a:defRPr sz="3800"/>
            </a:lvl4pPr>
            <a:lvl5pPr marL="2794000" indent="-558800">
              <a:spcBef>
                <a:spcPts val="4500"/>
              </a:spcBef>
              <a:buClrTx/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15760700" y="68707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15760700" y="9525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idx="15"/>
          </p:nvPr>
        </p:nvSpPr>
        <p:spPr>
          <a:xfrm>
            <a:off x="1206500" y="952500"/>
            <a:ext cx="141732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6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26" Type="http://schemas.openxmlformats.org/officeDocument/2006/relationships/image" Target="../media/image32.png"/><Relationship Id="rId3" Type="http://schemas.openxmlformats.org/officeDocument/2006/relationships/image" Target="../media/image9.png"/><Relationship Id="rId21" Type="http://schemas.openxmlformats.org/officeDocument/2006/relationships/image" Target="../media/image27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5" Type="http://schemas.openxmlformats.org/officeDocument/2006/relationships/image" Target="../media/image31.png"/><Relationship Id="rId33" Type="http://schemas.openxmlformats.org/officeDocument/2006/relationships/image" Target="../media/image39.pn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29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24" Type="http://schemas.openxmlformats.org/officeDocument/2006/relationships/image" Target="../media/image30.png"/><Relationship Id="rId32" Type="http://schemas.openxmlformats.org/officeDocument/2006/relationships/image" Target="../media/image38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23" Type="http://schemas.openxmlformats.org/officeDocument/2006/relationships/image" Target="../media/image29.png"/><Relationship Id="rId28" Type="http://schemas.openxmlformats.org/officeDocument/2006/relationships/image" Target="../media/image34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31" Type="http://schemas.openxmlformats.org/officeDocument/2006/relationships/image" Target="../media/image37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28.png"/><Relationship Id="rId27" Type="http://schemas.openxmlformats.org/officeDocument/2006/relationships/image" Target="../media/image33.png"/><Relationship Id="rId30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1.png"/><Relationship Id="rId18" Type="http://schemas.openxmlformats.org/officeDocument/2006/relationships/image" Target="../media/image56.png"/><Relationship Id="rId26" Type="http://schemas.openxmlformats.org/officeDocument/2006/relationships/image" Target="../media/image64.png"/><Relationship Id="rId39" Type="http://schemas.openxmlformats.org/officeDocument/2006/relationships/image" Target="../media/image76.png"/><Relationship Id="rId21" Type="http://schemas.openxmlformats.org/officeDocument/2006/relationships/image" Target="../media/image59.png"/><Relationship Id="rId34" Type="http://schemas.openxmlformats.org/officeDocument/2006/relationships/image" Target="../media/image71.png"/><Relationship Id="rId42" Type="http://schemas.openxmlformats.org/officeDocument/2006/relationships/image" Target="../media/image79.png"/><Relationship Id="rId47" Type="http://schemas.openxmlformats.org/officeDocument/2006/relationships/image" Target="../media/image84.png"/><Relationship Id="rId50" Type="http://schemas.openxmlformats.org/officeDocument/2006/relationships/image" Target="../media/image87.png"/><Relationship Id="rId55" Type="http://schemas.openxmlformats.org/officeDocument/2006/relationships/image" Target="../media/image92.png"/><Relationship Id="rId63" Type="http://schemas.openxmlformats.org/officeDocument/2006/relationships/image" Target="../media/image100.png"/><Relationship Id="rId68" Type="http://schemas.openxmlformats.org/officeDocument/2006/relationships/image" Target="../media/image105.png"/><Relationship Id="rId76" Type="http://schemas.openxmlformats.org/officeDocument/2006/relationships/image" Target="../media/image113.png"/><Relationship Id="rId7" Type="http://schemas.openxmlformats.org/officeDocument/2006/relationships/image" Target="../media/image45.png"/><Relationship Id="rId71" Type="http://schemas.openxmlformats.org/officeDocument/2006/relationships/image" Target="../media/image108.png"/><Relationship Id="rId2" Type="http://schemas.openxmlformats.org/officeDocument/2006/relationships/image" Target="../media/image40.png"/><Relationship Id="rId16" Type="http://schemas.openxmlformats.org/officeDocument/2006/relationships/image" Target="../media/image54.png"/><Relationship Id="rId29" Type="http://schemas.openxmlformats.org/officeDocument/2006/relationships/image" Target="../media/image66.png"/><Relationship Id="rId11" Type="http://schemas.openxmlformats.org/officeDocument/2006/relationships/image" Target="../media/image49.png"/><Relationship Id="rId24" Type="http://schemas.openxmlformats.org/officeDocument/2006/relationships/image" Target="../media/image62.png"/><Relationship Id="rId32" Type="http://schemas.openxmlformats.org/officeDocument/2006/relationships/image" Target="../media/image69.png"/><Relationship Id="rId37" Type="http://schemas.openxmlformats.org/officeDocument/2006/relationships/image" Target="../media/image74.png"/><Relationship Id="rId40" Type="http://schemas.openxmlformats.org/officeDocument/2006/relationships/image" Target="../media/image77.png"/><Relationship Id="rId45" Type="http://schemas.openxmlformats.org/officeDocument/2006/relationships/image" Target="../media/image82.png"/><Relationship Id="rId53" Type="http://schemas.openxmlformats.org/officeDocument/2006/relationships/image" Target="../media/image90.png"/><Relationship Id="rId58" Type="http://schemas.openxmlformats.org/officeDocument/2006/relationships/image" Target="../media/image95.png"/><Relationship Id="rId66" Type="http://schemas.openxmlformats.org/officeDocument/2006/relationships/image" Target="../media/image103.png"/><Relationship Id="rId74" Type="http://schemas.openxmlformats.org/officeDocument/2006/relationships/image" Target="../media/image111.png"/><Relationship Id="rId79" Type="http://schemas.openxmlformats.org/officeDocument/2006/relationships/image" Target="../media/image116.png"/><Relationship Id="rId5" Type="http://schemas.openxmlformats.org/officeDocument/2006/relationships/image" Target="../media/image43.png"/><Relationship Id="rId61" Type="http://schemas.openxmlformats.org/officeDocument/2006/relationships/image" Target="../media/image98.png"/><Relationship Id="rId82" Type="http://schemas.openxmlformats.org/officeDocument/2006/relationships/image" Target="../media/image119.png"/><Relationship Id="rId10" Type="http://schemas.openxmlformats.org/officeDocument/2006/relationships/image" Target="../media/image48.png"/><Relationship Id="rId19" Type="http://schemas.openxmlformats.org/officeDocument/2006/relationships/image" Target="../media/image57.png"/><Relationship Id="rId31" Type="http://schemas.openxmlformats.org/officeDocument/2006/relationships/image" Target="../media/image68.png"/><Relationship Id="rId44" Type="http://schemas.openxmlformats.org/officeDocument/2006/relationships/image" Target="../media/image81.png"/><Relationship Id="rId52" Type="http://schemas.openxmlformats.org/officeDocument/2006/relationships/image" Target="../media/image89.png"/><Relationship Id="rId60" Type="http://schemas.openxmlformats.org/officeDocument/2006/relationships/image" Target="../media/image97.png"/><Relationship Id="rId65" Type="http://schemas.openxmlformats.org/officeDocument/2006/relationships/image" Target="../media/image102.png"/><Relationship Id="rId73" Type="http://schemas.openxmlformats.org/officeDocument/2006/relationships/image" Target="../media/image110.png"/><Relationship Id="rId78" Type="http://schemas.openxmlformats.org/officeDocument/2006/relationships/image" Target="../media/image115.png"/><Relationship Id="rId81" Type="http://schemas.openxmlformats.org/officeDocument/2006/relationships/image" Target="../media/image11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Relationship Id="rId14" Type="http://schemas.openxmlformats.org/officeDocument/2006/relationships/image" Target="../media/image52.png"/><Relationship Id="rId22" Type="http://schemas.openxmlformats.org/officeDocument/2006/relationships/image" Target="../media/image60.png"/><Relationship Id="rId27" Type="http://schemas.openxmlformats.org/officeDocument/2006/relationships/image" Target="../media/image13.png"/><Relationship Id="rId30" Type="http://schemas.openxmlformats.org/officeDocument/2006/relationships/image" Target="../media/image67.png"/><Relationship Id="rId35" Type="http://schemas.openxmlformats.org/officeDocument/2006/relationships/image" Target="../media/image72.png"/><Relationship Id="rId43" Type="http://schemas.openxmlformats.org/officeDocument/2006/relationships/image" Target="../media/image80.png"/><Relationship Id="rId48" Type="http://schemas.openxmlformats.org/officeDocument/2006/relationships/image" Target="../media/image85.png"/><Relationship Id="rId56" Type="http://schemas.openxmlformats.org/officeDocument/2006/relationships/image" Target="../media/image93.png"/><Relationship Id="rId64" Type="http://schemas.openxmlformats.org/officeDocument/2006/relationships/image" Target="../media/image101.png"/><Relationship Id="rId69" Type="http://schemas.openxmlformats.org/officeDocument/2006/relationships/image" Target="../media/image106.png"/><Relationship Id="rId77" Type="http://schemas.openxmlformats.org/officeDocument/2006/relationships/image" Target="../media/image114.png"/><Relationship Id="rId8" Type="http://schemas.openxmlformats.org/officeDocument/2006/relationships/image" Target="../media/image46.png"/><Relationship Id="rId51" Type="http://schemas.openxmlformats.org/officeDocument/2006/relationships/image" Target="../media/image88.png"/><Relationship Id="rId72" Type="http://schemas.openxmlformats.org/officeDocument/2006/relationships/image" Target="../media/image109.png"/><Relationship Id="rId80" Type="http://schemas.openxmlformats.org/officeDocument/2006/relationships/image" Target="../media/image117.png"/><Relationship Id="rId3" Type="http://schemas.openxmlformats.org/officeDocument/2006/relationships/image" Target="../media/image41.png"/><Relationship Id="rId12" Type="http://schemas.openxmlformats.org/officeDocument/2006/relationships/image" Target="../media/image50.png"/><Relationship Id="rId17" Type="http://schemas.openxmlformats.org/officeDocument/2006/relationships/image" Target="../media/image55.png"/><Relationship Id="rId25" Type="http://schemas.openxmlformats.org/officeDocument/2006/relationships/image" Target="../media/image63.png"/><Relationship Id="rId33" Type="http://schemas.openxmlformats.org/officeDocument/2006/relationships/image" Target="../media/image70.png"/><Relationship Id="rId38" Type="http://schemas.openxmlformats.org/officeDocument/2006/relationships/image" Target="../media/image75.png"/><Relationship Id="rId46" Type="http://schemas.openxmlformats.org/officeDocument/2006/relationships/image" Target="../media/image83.png"/><Relationship Id="rId59" Type="http://schemas.openxmlformats.org/officeDocument/2006/relationships/image" Target="../media/image96.png"/><Relationship Id="rId67" Type="http://schemas.openxmlformats.org/officeDocument/2006/relationships/image" Target="../media/image104.png"/><Relationship Id="rId20" Type="http://schemas.openxmlformats.org/officeDocument/2006/relationships/image" Target="../media/image58.png"/><Relationship Id="rId41" Type="http://schemas.openxmlformats.org/officeDocument/2006/relationships/image" Target="../media/image78.png"/><Relationship Id="rId54" Type="http://schemas.openxmlformats.org/officeDocument/2006/relationships/image" Target="../media/image91.png"/><Relationship Id="rId62" Type="http://schemas.openxmlformats.org/officeDocument/2006/relationships/image" Target="../media/image99.png"/><Relationship Id="rId70" Type="http://schemas.openxmlformats.org/officeDocument/2006/relationships/image" Target="../media/image107.png"/><Relationship Id="rId75" Type="http://schemas.openxmlformats.org/officeDocument/2006/relationships/image" Target="../media/image11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4.png"/><Relationship Id="rId15" Type="http://schemas.openxmlformats.org/officeDocument/2006/relationships/image" Target="../media/image53.png"/><Relationship Id="rId23" Type="http://schemas.openxmlformats.org/officeDocument/2006/relationships/image" Target="../media/image61.png"/><Relationship Id="rId28" Type="http://schemas.openxmlformats.org/officeDocument/2006/relationships/image" Target="../media/image65.png"/><Relationship Id="rId36" Type="http://schemas.openxmlformats.org/officeDocument/2006/relationships/image" Target="../media/image73.png"/><Relationship Id="rId49" Type="http://schemas.openxmlformats.org/officeDocument/2006/relationships/image" Target="../media/image86.png"/><Relationship Id="rId57" Type="http://schemas.openxmlformats.org/officeDocument/2006/relationships/image" Target="../media/image94.png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44.png"/><Relationship Id="rId21" Type="http://schemas.openxmlformats.org/officeDocument/2006/relationships/image" Target="../media/image139.png"/><Relationship Id="rId34" Type="http://schemas.openxmlformats.org/officeDocument/2006/relationships/image" Target="../media/image152.png"/><Relationship Id="rId42" Type="http://schemas.openxmlformats.org/officeDocument/2006/relationships/image" Target="../media/image160.png"/><Relationship Id="rId47" Type="http://schemas.openxmlformats.org/officeDocument/2006/relationships/image" Target="../media/image165.png"/><Relationship Id="rId50" Type="http://schemas.openxmlformats.org/officeDocument/2006/relationships/image" Target="../media/image168.png"/><Relationship Id="rId55" Type="http://schemas.openxmlformats.org/officeDocument/2006/relationships/image" Target="../media/image173.png"/><Relationship Id="rId63" Type="http://schemas.openxmlformats.org/officeDocument/2006/relationships/image" Target="../media/image181.png"/><Relationship Id="rId68" Type="http://schemas.openxmlformats.org/officeDocument/2006/relationships/image" Target="../media/image186.png"/><Relationship Id="rId76" Type="http://schemas.openxmlformats.org/officeDocument/2006/relationships/image" Target="../media/image194.png"/><Relationship Id="rId84" Type="http://schemas.openxmlformats.org/officeDocument/2006/relationships/image" Target="../media/image202.png"/><Relationship Id="rId89" Type="http://schemas.openxmlformats.org/officeDocument/2006/relationships/image" Target="../media/image13.png"/><Relationship Id="rId97" Type="http://schemas.openxmlformats.org/officeDocument/2006/relationships/image" Target="../media/image214.png"/><Relationship Id="rId7" Type="http://schemas.openxmlformats.org/officeDocument/2006/relationships/image" Target="../media/image125.png"/><Relationship Id="rId71" Type="http://schemas.openxmlformats.org/officeDocument/2006/relationships/image" Target="../media/image189.png"/><Relationship Id="rId92" Type="http://schemas.openxmlformats.org/officeDocument/2006/relationships/image" Target="../media/image209.png"/><Relationship Id="rId2" Type="http://schemas.openxmlformats.org/officeDocument/2006/relationships/image" Target="../media/image120.png"/><Relationship Id="rId16" Type="http://schemas.openxmlformats.org/officeDocument/2006/relationships/image" Target="../media/image134.png"/><Relationship Id="rId29" Type="http://schemas.openxmlformats.org/officeDocument/2006/relationships/image" Target="../media/image147.png"/><Relationship Id="rId11" Type="http://schemas.openxmlformats.org/officeDocument/2006/relationships/image" Target="../media/image129.png"/><Relationship Id="rId24" Type="http://schemas.openxmlformats.org/officeDocument/2006/relationships/image" Target="../media/image142.png"/><Relationship Id="rId32" Type="http://schemas.openxmlformats.org/officeDocument/2006/relationships/image" Target="../media/image150.png"/><Relationship Id="rId37" Type="http://schemas.openxmlformats.org/officeDocument/2006/relationships/image" Target="../media/image155.png"/><Relationship Id="rId40" Type="http://schemas.openxmlformats.org/officeDocument/2006/relationships/image" Target="../media/image158.png"/><Relationship Id="rId45" Type="http://schemas.openxmlformats.org/officeDocument/2006/relationships/image" Target="../media/image163.png"/><Relationship Id="rId53" Type="http://schemas.openxmlformats.org/officeDocument/2006/relationships/image" Target="../media/image171.png"/><Relationship Id="rId58" Type="http://schemas.openxmlformats.org/officeDocument/2006/relationships/image" Target="../media/image176.png"/><Relationship Id="rId66" Type="http://schemas.openxmlformats.org/officeDocument/2006/relationships/image" Target="../media/image184.png"/><Relationship Id="rId74" Type="http://schemas.openxmlformats.org/officeDocument/2006/relationships/image" Target="../media/image192.png"/><Relationship Id="rId79" Type="http://schemas.openxmlformats.org/officeDocument/2006/relationships/image" Target="../media/image197.png"/><Relationship Id="rId87" Type="http://schemas.openxmlformats.org/officeDocument/2006/relationships/image" Target="../media/image205.png"/><Relationship Id="rId102" Type="http://schemas.openxmlformats.org/officeDocument/2006/relationships/image" Target="../media/image219.png"/><Relationship Id="rId5" Type="http://schemas.openxmlformats.org/officeDocument/2006/relationships/image" Target="../media/image123.png"/><Relationship Id="rId61" Type="http://schemas.openxmlformats.org/officeDocument/2006/relationships/image" Target="../media/image179.png"/><Relationship Id="rId82" Type="http://schemas.openxmlformats.org/officeDocument/2006/relationships/image" Target="../media/image200.png"/><Relationship Id="rId90" Type="http://schemas.openxmlformats.org/officeDocument/2006/relationships/image" Target="../media/image207.png"/><Relationship Id="rId95" Type="http://schemas.openxmlformats.org/officeDocument/2006/relationships/image" Target="../media/image212.png"/><Relationship Id="rId19" Type="http://schemas.openxmlformats.org/officeDocument/2006/relationships/image" Target="../media/image137.png"/><Relationship Id="rId14" Type="http://schemas.openxmlformats.org/officeDocument/2006/relationships/image" Target="../media/image132.png"/><Relationship Id="rId22" Type="http://schemas.openxmlformats.org/officeDocument/2006/relationships/image" Target="../media/image140.png"/><Relationship Id="rId27" Type="http://schemas.openxmlformats.org/officeDocument/2006/relationships/image" Target="../media/image145.png"/><Relationship Id="rId30" Type="http://schemas.openxmlformats.org/officeDocument/2006/relationships/image" Target="../media/image148.png"/><Relationship Id="rId35" Type="http://schemas.openxmlformats.org/officeDocument/2006/relationships/image" Target="../media/image153.png"/><Relationship Id="rId43" Type="http://schemas.openxmlformats.org/officeDocument/2006/relationships/image" Target="../media/image161.png"/><Relationship Id="rId48" Type="http://schemas.openxmlformats.org/officeDocument/2006/relationships/image" Target="../media/image166.png"/><Relationship Id="rId56" Type="http://schemas.openxmlformats.org/officeDocument/2006/relationships/image" Target="../media/image174.png"/><Relationship Id="rId64" Type="http://schemas.openxmlformats.org/officeDocument/2006/relationships/image" Target="../media/image182.png"/><Relationship Id="rId69" Type="http://schemas.openxmlformats.org/officeDocument/2006/relationships/image" Target="../media/image187.png"/><Relationship Id="rId77" Type="http://schemas.openxmlformats.org/officeDocument/2006/relationships/image" Target="../media/image195.png"/><Relationship Id="rId100" Type="http://schemas.openxmlformats.org/officeDocument/2006/relationships/image" Target="../media/image217.png"/><Relationship Id="rId8" Type="http://schemas.openxmlformats.org/officeDocument/2006/relationships/image" Target="../media/image126.png"/><Relationship Id="rId51" Type="http://schemas.openxmlformats.org/officeDocument/2006/relationships/image" Target="../media/image169.png"/><Relationship Id="rId72" Type="http://schemas.openxmlformats.org/officeDocument/2006/relationships/image" Target="../media/image190.png"/><Relationship Id="rId80" Type="http://schemas.openxmlformats.org/officeDocument/2006/relationships/image" Target="../media/image198.png"/><Relationship Id="rId85" Type="http://schemas.openxmlformats.org/officeDocument/2006/relationships/image" Target="../media/image203.png"/><Relationship Id="rId93" Type="http://schemas.openxmlformats.org/officeDocument/2006/relationships/image" Target="../media/image210.png"/><Relationship Id="rId98" Type="http://schemas.openxmlformats.org/officeDocument/2006/relationships/image" Target="../media/image215.png"/><Relationship Id="rId3" Type="http://schemas.openxmlformats.org/officeDocument/2006/relationships/image" Target="../media/image121.png"/><Relationship Id="rId12" Type="http://schemas.openxmlformats.org/officeDocument/2006/relationships/image" Target="../media/image130.png"/><Relationship Id="rId17" Type="http://schemas.openxmlformats.org/officeDocument/2006/relationships/image" Target="../media/image135.png"/><Relationship Id="rId25" Type="http://schemas.openxmlformats.org/officeDocument/2006/relationships/image" Target="../media/image143.png"/><Relationship Id="rId33" Type="http://schemas.openxmlformats.org/officeDocument/2006/relationships/image" Target="../media/image151.png"/><Relationship Id="rId38" Type="http://schemas.openxmlformats.org/officeDocument/2006/relationships/image" Target="../media/image156.png"/><Relationship Id="rId46" Type="http://schemas.openxmlformats.org/officeDocument/2006/relationships/image" Target="../media/image164.png"/><Relationship Id="rId59" Type="http://schemas.openxmlformats.org/officeDocument/2006/relationships/image" Target="../media/image177.png"/><Relationship Id="rId67" Type="http://schemas.openxmlformats.org/officeDocument/2006/relationships/image" Target="../media/image185.png"/><Relationship Id="rId20" Type="http://schemas.openxmlformats.org/officeDocument/2006/relationships/image" Target="../media/image138.png"/><Relationship Id="rId41" Type="http://schemas.openxmlformats.org/officeDocument/2006/relationships/image" Target="../media/image159.png"/><Relationship Id="rId54" Type="http://schemas.openxmlformats.org/officeDocument/2006/relationships/image" Target="../media/image172.png"/><Relationship Id="rId62" Type="http://schemas.openxmlformats.org/officeDocument/2006/relationships/image" Target="../media/image180.png"/><Relationship Id="rId70" Type="http://schemas.openxmlformats.org/officeDocument/2006/relationships/image" Target="../media/image188.png"/><Relationship Id="rId75" Type="http://schemas.openxmlformats.org/officeDocument/2006/relationships/image" Target="../media/image193.png"/><Relationship Id="rId83" Type="http://schemas.openxmlformats.org/officeDocument/2006/relationships/image" Target="../media/image201.png"/><Relationship Id="rId88" Type="http://schemas.openxmlformats.org/officeDocument/2006/relationships/image" Target="../media/image206.png"/><Relationship Id="rId91" Type="http://schemas.openxmlformats.org/officeDocument/2006/relationships/image" Target="../media/image208.png"/><Relationship Id="rId96" Type="http://schemas.openxmlformats.org/officeDocument/2006/relationships/image" Target="../media/image21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4.png"/><Relationship Id="rId15" Type="http://schemas.openxmlformats.org/officeDocument/2006/relationships/image" Target="../media/image133.png"/><Relationship Id="rId23" Type="http://schemas.openxmlformats.org/officeDocument/2006/relationships/image" Target="../media/image141.png"/><Relationship Id="rId28" Type="http://schemas.openxmlformats.org/officeDocument/2006/relationships/image" Target="../media/image146.png"/><Relationship Id="rId36" Type="http://schemas.openxmlformats.org/officeDocument/2006/relationships/image" Target="../media/image154.png"/><Relationship Id="rId49" Type="http://schemas.openxmlformats.org/officeDocument/2006/relationships/image" Target="../media/image167.png"/><Relationship Id="rId57" Type="http://schemas.openxmlformats.org/officeDocument/2006/relationships/image" Target="../media/image175.png"/><Relationship Id="rId10" Type="http://schemas.openxmlformats.org/officeDocument/2006/relationships/image" Target="../media/image128.png"/><Relationship Id="rId31" Type="http://schemas.openxmlformats.org/officeDocument/2006/relationships/image" Target="../media/image149.png"/><Relationship Id="rId44" Type="http://schemas.openxmlformats.org/officeDocument/2006/relationships/image" Target="../media/image162.png"/><Relationship Id="rId52" Type="http://schemas.openxmlformats.org/officeDocument/2006/relationships/image" Target="../media/image170.png"/><Relationship Id="rId60" Type="http://schemas.openxmlformats.org/officeDocument/2006/relationships/image" Target="../media/image178.png"/><Relationship Id="rId65" Type="http://schemas.openxmlformats.org/officeDocument/2006/relationships/image" Target="../media/image183.png"/><Relationship Id="rId73" Type="http://schemas.openxmlformats.org/officeDocument/2006/relationships/image" Target="../media/image191.png"/><Relationship Id="rId78" Type="http://schemas.openxmlformats.org/officeDocument/2006/relationships/image" Target="../media/image196.png"/><Relationship Id="rId81" Type="http://schemas.openxmlformats.org/officeDocument/2006/relationships/image" Target="../media/image199.png"/><Relationship Id="rId86" Type="http://schemas.openxmlformats.org/officeDocument/2006/relationships/image" Target="../media/image204.png"/><Relationship Id="rId94" Type="http://schemas.openxmlformats.org/officeDocument/2006/relationships/image" Target="../media/image211.png"/><Relationship Id="rId99" Type="http://schemas.openxmlformats.org/officeDocument/2006/relationships/image" Target="../media/image216.png"/><Relationship Id="rId101" Type="http://schemas.openxmlformats.org/officeDocument/2006/relationships/image" Target="../media/image218.png"/><Relationship Id="rId4" Type="http://schemas.openxmlformats.org/officeDocument/2006/relationships/image" Target="../media/image122.png"/><Relationship Id="rId9" Type="http://schemas.openxmlformats.org/officeDocument/2006/relationships/image" Target="../media/image127.png"/><Relationship Id="rId13" Type="http://schemas.openxmlformats.org/officeDocument/2006/relationships/image" Target="../media/image131.png"/><Relationship Id="rId18" Type="http://schemas.openxmlformats.org/officeDocument/2006/relationships/image" Target="../media/image136.png"/><Relationship Id="rId39" Type="http://schemas.openxmlformats.org/officeDocument/2006/relationships/image" Target="../media/image157.png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44.png"/><Relationship Id="rId21" Type="http://schemas.openxmlformats.org/officeDocument/2006/relationships/image" Target="../media/image239.png"/><Relationship Id="rId42" Type="http://schemas.openxmlformats.org/officeDocument/2006/relationships/image" Target="../media/image260.png"/><Relationship Id="rId47" Type="http://schemas.openxmlformats.org/officeDocument/2006/relationships/image" Target="../media/image265.png"/><Relationship Id="rId63" Type="http://schemas.openxmlformats.org/officeDocument/2006/relationships/image" Target="../media/image280.png"/><Relationship Id="rId68" Type="http://schemas.openxmlformats.org/officeDocument/2006/relationships/image" Target="../media/image285.png"/><Relationship Id="rId84" Type="http://schemas.openxmlformats.org/officeDocument/2006/relationships/image" Target="../media/image301.png"/><Relationship Id="rId89" Type="http://schemas.openxmlformats.org/officeDocument/2006/relationships/image" Target="../media/image306.png"/><Relationship Id="rId7" Type="http://schemas.openxmlformats.org/officeDocument/2006/relationships/image" Target="../media/image225.png"/><Relationship Id="rId71" Type="http://schemas.openxmlformats.org/officeDocument/2006/relationships/image" Target="../media/image288.png"/><Relationship Id="rId92" Type="http://schemas.openxmlformats.org/officeDocument/2006/relationships/image" Target="../media/image309.png"/><Relationship Id="rId2" Type="http://schemas.openxmlformats.org/officeDocument/2006/relationships/image" Target="../media/image220.png"/><Relationship Id="rId16" Type="http://schemas.openxmlformats.org/officeDocument/2006/relationships/image" Target="../media/image234.png"/><Relationship Id="rId29" Type="http://schemas.openxmlformats.org/officeDocument/2006/relationships/image" Target="../media/image247.png"/><Relationship Id="rId11" Type="http://schemas.openxmlformats.org/officeDocument/2006/relationships/image" Target="../media/image229.png"/><Relationship Id="rId24" Type="http://schemas.openxmlformats.org/officeDocument/2006/relationships/image" Target="../media/image242.png"/><Relationship Id="rId32" Type="http://schemas.openxmlformats.org/officeDocument/2006/relationships/image" Target="../media/image250.png"/><Relationship Id="rId37" Type="http://schemas.openxmlformats.org/officeDocument/2006/relationships/image" Target="../media/image255.png"/><Relationship Id="rId40" Type="http://schemas.openxmlformats.org/officeDocument/2006/relationships/image" Target="../media/image258.png"/><Relationship Id="rId45" Type="http://schemas.openxmlformats.org/officeDocument/2006/relationships/image" Target="../media/image263.png"/><Relationship Id="rId53" Type="http://schemas.openxmlformats.org/officeDocument/2006/relationships/image" Target="../media/image270.png"/><Relationship Id="rId58" Type="http://schemas.openxmlformats.org/officeDocument/2006/relationships/image" Target="../media/image275.png"/><Relationship Id="rId66" Type="http://schemas.openxmlformats.org/officeDocument/2006/relationships/image" Target="../media/image283.png"/><Relationship Id="rId74" Type="http://schemas.openxmlformats.org/officeDocument/2006/relationships/image" Target="../media/image291.png"/><Relationship Id="rId79" Type="http://schemas.openxmlformats.org/officeDocument/2006/relationships/image" Target="../media/image296.png"/><Relationship Id="rId87" Type="http://schemas.openxmlformats.org/officeDocument/2006/relationships/image" Target="../media/image304.png"/><Relationship Id="rId102" Type="http://schemas.openxmlformats.org/officeDocument/2006/relationships/image" Target="../media/image319.png"/><Relationship Id="rId5" Type="http://schemas.openxmlformats.org/officeDocument/2006/relationships/image" Target="../media/image223.png"/><Relationship Id="rId61" Type="http://schemas.openxmlformats.org/officeDocument/2006/relationships/image" Target="../media/image278.png"/><Relationship Id="rId82" Type="http://schemas.openxmlformats.org/officeDocument/2006/relationships/image" Target="../media/image299.png"/><Relationship Id="rId90" Type="http://schemas.openxmlformats.org/officeDocument/2006/relationships/image" Target="../media/image307.png"/><Relationship Id="rId95" Type="http://schemas.openxmlformats.org/officeDocument/2006/relationships/image" Target="../media/image312.png"/><Relationship Id="rId19" Type="http://schemas.openxmlformats.org/officeDocument/2006/relationships/image" Target="../media/image237.png"/><Relationship Id="rId14" Type="http://schemas.openxmlformats.org/officeDocument/2006/relationships/image" Target="../media/image232.png"/><Relationship Id="rId22" Type="http://schemas.openxmlformats.org/officeDocument/2006/relationships/image" Target="../media/image240.png"/><Relationship Id="rId27" Type="http://schemas.openxmlformats.org/officeDocument/2006/relationships/image" Target="../media/image245.png"/><Relationship Id="rId30" Type="http://schemas.openxmlformats.org/officeDocument/2006/relationships/image" Target="../media/image248.png"/><Relationship Id="rId35" Type="http://schemas.openxmlformats.org/officeDocument/2006/relationships/image" Target="../media/image253.png"/><Relationship Id="rId43" Type="http://schemas.openxmlformats.org/officeDocument/2006/relationships/image" Target="../media/image261.png"/><Relationship Id="rId48" Type="http://schemas.openxmlformats.org/officeDocument/2006/relationships/image" Target="../media/image13.png"/><Relationship Id="rId56" Type="http://schemas.openxmlformats.org/officeDocument/2006/relationships/image" Target="../media/image273.png"/><Relationship Id="rId64" Type="http://schemas.openxmlformats.org/officeDocument/2006/relationships/image" Target="../media/image281.png"/><Relationship Id="rId69" Type="http://schemas.openxmlformats.org/officeDocument/2006/relationships/image" Target="../media/image286.png"/><Relationship Id="rId77" Type="http://schemas.openxmlformats.org/officeDocument/2006/relationships/image" Target="../media/image294.png"/><Relationship Id="rId100" Type="http://schemas.openxmlformats.org/officeDocument/2006/relationships/image" Target="../media/image317.png"/><Relationship Id="rId105" Type="http://schemas.openxmlformats.org/officeDocument/2006/relationships/image" Target="../media/image322.png"/><Relationship Id="rId8" Type="http://schemas.openxmlformats.org/officeDocument/2006/relationships/image" Target="../media/image226.png"/><Relationship Id="rId51" Type="http://schemas.openxmlformats.org/officeDocument/2006/relationships/image" Target="../media/image268.png"/><Relationship Id="rId72" Type="http://schemas.openxmlformats.org/officeDocument/2006/relationships/image" Target="../media/image289.png"/><Relationship Id="rId80" Type="http://schemas.openxmlformats.org/officeDocument/2006/relationships/image" Target="../media/image297.png"/><Relationship Id="rId85" Type="http://schemas.openxmlformats.org/officeDocument/2006/relationships/image" Target="../media/image302.png"/><Relationship Id="rId93" Type="http://schemas.openxmlformats.org/officeDocument/2006/relationships/image" Target="../media/image310.png"/><Relationship Id="rId98" Type="http://schemas.openxmlformats.org/officeDocument/2006/relationships/image" Target="../media/image315.png"/><Relationship Id="rId3" Type="http://schemas.openxmlformats.org/officeDocument/2006/relationships/image" Target="../media/image221.png"/><Relationship Id="rId12" Type="http://schemas.openxmlformats.org/officeDocument/2006/relationships/image" Target="../media/image230.png"/><Relationship Id="rId17" Type="http://schemas.openxmlformats.org/officeDocument/2006/relationships/image" Target="../media/image235.png"/><Relationship Id="rId25" Type="http://schemas.openxmlformats.org/officeDocument/2006/relationships/image" Target="../media/image243.png"/><Relationship Id="rId33" Type="http://schemas.openxmlformats.org/officeDocument/2006/relationships/image" Target="../media/image251.png"/><Relationship Id="rId38" Type="http://schemas.openxmlformats.org/officeDocument/2006/relationships/image" Target="../media/image256.png"/><Relationship Id="rId46" Type="http://schemas.openxmlformats.org/officeDocument/2006/relationships/image" Target="../media/image264.png"/><Relationship Id="rId59" Type="http://schemas.openxmlformats.org/officeDocument/2006/relationships/image" Target="../media/image276.png"/><Relationship Id="rId67" Type="http://schemas.openxmlformats.org/officeDocument/2006/relationships/image" Target="../media/image284.png"/><Relationship Id="rId103" Type="http://schemas.openxmlformats.org/officeDocument/2006/relationships/image" Target="../media/image320.png"/><Relationship Id="rId20" Type="http://schemas.openxmlformats.org/officeDocument/2006/relationships/image" Target="../media/image238.png"/><Relationship Id="rId41" Type="http://schemas.openxmlformats.org/officeDocument/2006/relationships/image" Target="../media/image259.png"/><Relationship Id="rId54" Type="http://schemas.openxmlformats.org/officeDocument/2006/relationships/image" Target="../media/image271.png"/><Relationship Id="rId62" Type="http://schemas.openxmlformats.org/officeDocument/2006/relationships/image" Target="../media/image279.png"/><Relationship Id="rId70" Type="http://schemas.openxmlformats.org/officeDocument/2006/relationships/image" Target="../media/image287.png"/><Relationship Id="rId75" Type="http://schemas.openxmlformats.org/officeDocument/2006/relationships/image" Target="../media/image292.png"/><Relationship Id="rId83" Type="http://schemas.openxmlformats.org/officeDocument/2006/relationships/image" Target="../media/image300.png"/><Relationship Id="rId88" Type="http://schemas.openxmlformats.org/officeDocument/2006/relationships/image" Target="../media/image305.png"/><Relationship Id="rId91" Type="http://schemas.openxmlformats.org/officeDocument/2006/relationships/image" Target="../media/image308.png"/><Relationship Id="rId96" Type="http://schemas.openxmlformats.org/officeDocument/2006/relationships/image" Target="../media/image31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4.png"/><Relationship Id="rId15" Type="http://schemas.openxmlformats.org/officeDocument/2006/relationships/image" Target="../media/image233.png"/><Relationship Id="rId23" Type="http://schemas.openxmlformats.org/officeDocument/2006/relationships/image" Target="../media/image241.png"/><Relationship Id="rId28" Type="http://schemas.openxmlformats.org/officeDocument/2006/relationships/image" Target="../media/image246.png"/><Relationship Id="rId36" Type="http://schemas.openxmlformats.org/officeDocument/2006/relationships/image" Target="../media/image254.png"/><Relationship Id="rId49" Type="http://schemas.openxmlformats.org/officeDocument/2006/relationships/image" Target="../media/image266.png"/><Relationship Id="rId57" Type="http://schemas.openxmlformats.org/officeDocument/2006/relationships/image" Target="../media/image274.png"/><Relationship Id="rId106" Type="http://schemas.openxmlformats.org/officeDocument/2006/relationships/image" Target="../media/image323.png"/><Relationship Id="rId10" Type="http://schemas.openxmlformats.org/officeDocument/2006/relationships/image" Target="../media/image228.png"/><Relationship Id="rId31" Type="http://schemas.openxmlformats.org/officeDocument/2006/relationships/image" Target="../media/image249.png"/><Relationship Id="rId44" Type="http://schemas.openxmlformats.org/officeDocument/2006/relationships/image" Target="../media/image262.png"/><Relationship Id="rId52" Type="http://schemas.openxmlformats.org/officeDocument/2006/relationships/image" Target="../media/image269.png"/><Relationship Id="rId60" Type="http://schemas.openxmlformats.org/officeDocument/2006/relationships/image" Target="../media/image277.png"/><Relationship Id="rId65" Type="http://schemas.openxmlformats.org/officeDocument/2006/relationships/image" Target="../media/image282.png"/><Relationship Id="rId73" Type="http://schemas.openxmlformats.org/officeDocument/2006/relationships/image" Target="../media/image290.png"/><Relationship Id="rId78" Type="http://schemas.openxmlformats.org/officeDocument/2006/relationships/image" Target="../media/image295.png"/><Relationship Id="rId81" Type="http://schemas.openxmlformats.org/officeDocument/2006/relationships/image" Target="../media/image298.png"/><Relationship Id="rId86" Type="http://schemas.openxmlformats.org/officeDocument/2006/relationships/image" Target="../media/image303.png"/><Relationship Id="rId94" Type="http://schemas.openxmlformats.org/officeDocument/2006/relationships/image" Target="../media/image311.png"/><Relationship Id="rId99" Type="http://schemas.openxmlformats.org/officeDocument/2006/relationships/image" Target="../media/image316.png"/><Relationship Id="rId101" Type="http://schemas.openxmlformats.org/officeDocument/2006/relationships/image" Target="../media/image318.png"/><Relationship Id="rId4" Type="http://schemas.openxmlformats.org/officeDocument/2006/relationships/image" Target="../media/image222.png"/><Relationship Id="rId9" Type="http://schemas.openxmlformats.org/officeDocument/2006/relationships/image" Target="../media/image227.png"/><Relationship Id="rId13" Type="http://schemas.openxmlformats.org/officeDocument/2006/relationships/image" Target="../media/image231.png"/><Relationship Id="rId18" Type="http://schemas.openxmlformats.org/officeDocument/2006/relationships/image" Target="../media/image236.png"/><Relationship Id="rId39" Type="http://schemas.openxmlformats.org/officeDocument/2006/relationships/image" Target="../media/image257.png"/><Relationship Id="rId34" Type="http://schemas.openxmlformats.org/officeDocument/2006/relationships/image" Target="../media/image252.png"/><Relationship Id="rId50" Type="http://schemas.openxmlformats.org/officeDocument/2006/relationships/image" Target="../media/image267.png"/><Relationship Id="rId55" Type="http://schemas.openxmlformats.org/officeDocument/2006/relationships/image" Target="../media/image272.png"/><Relationship Id="rId76" Type="http://schemas.openxmlformats.org/officeDocument/2006/relationships/image" Target="../media/image293.png"/><Relationship Id="rId97" Type="http://schemas.openxmlformats.org/officeDocument/2006/relationships/image" Target="../media/image314.png"/><Relationship Id="rId104" Type="http://schemas.openxmlformats.org/officeDocument/2006/relationships/image" Target="../media/image321.png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47.png"/><Relationship Id="rId21" Type="http://schemas.openxmlformats.org/officeDocument/2006/relationships/image" Target="../media/image342.png"/><Relationship Id="rId34" Type="http://schemas.openxmlformats.org/officeDocument/2006/relationships/image" Target="../media/image355.png"/><Relationship Id="rId42" Type="http://schemas.openxmlformats.org/officeDocument/2006/relationships/image" Target="../media/image363.png"/><Relationship Id="rId47" Type="http://schemas.openxmlformats.org/officeDocument/2006/relationships/image" Target="../media/image368.png"/><Relationship Id="rId50" Type="http://schemas.openxmlformats.org/officeDocument/2006/relationships/image" Target="../media/image371.png"/><Relationship Id="rId55" Type="http://schemas.openxmlformats.org/officeDocument/2006/relationships/image" Target="../media/image376.png"/><Relationship Id="rId63" Type="http://schemas.openxmlformats.org/officeDocument/2006/relationships/image" Target="../media/image384.png"/><Relationship Id="rId68" Type="http://schemas.openxmlformats.org/officeDocument/2006/relationships/image" Target="../media/image389.png"/><Relationship Id="rId76" Type="http://schemas.openxmlformats.org/officeDocument/2006/relationships/image" Target="../media/image397.png"/><Relationship Id="rId84" Type="http://schemas.openxmlformats.org/officeDocument/2006/relationships/image" Target="../media/image405.png"/><Relationship Id="rId89" Type="http://schemas.openxmlformats.org/officeDocument/2006/relationships/image" Target="../media/image410.png"/><Relationship Id="rId97" Type="http://schemas.openxmlformats.org/officeDocument/2006/relationships/image" Target="../media/image418.png"/><Relationship Id="rId7" Type="http://schemas.openxmlformats.org/officeDocument/2006/relationships/image" Target="../media/image329.png"/><Relationship Id="rId71" Type="http://schemas.openxmlformats.org/officeDocument/2006/relationships/image" Target="../media/image392.png"/><Relationship Id="rId92" Type="http://schemas.openxmlformats.org/officeDocument/2006/relationships/image" Target="../media/image413.png"/><Relationship Id="rId2" Type="http://schemas.openxmlformats.org/officeDocument/2006/relationships/image" Target="../media/image324.png"/><Relationship Id="rId16" Type="http://schemas.openxmlformats.org/officeDocument/2006/relationships/image" Target="../media/image337.png"/><Relationship Id="rId29" Type="http://schemas.openxmlformats.org/officeDocument/2006/relationships/image" Target="../media/image350.png"/><Relationship Id="rId11" Type="http://schemas.openxmlformats.org/officeDocument/2006/relationships/image" Target="../media/image332.png"/><Relationship Id="rId24" Type="http://schemas.openxmlformats.org/officeDocument/2006/relationships/image" Target="../media/image345.png"/><Relationship Id="rId32" Type="http://schemas.openxmlformats.org/officeDocument/2006/relationships/image" Target="../media/image353.png"/><Relationship Id="rId37" Type="http://schemas.openxmlformats.org/officeDocument/2006/relationships/image" Target="../media/image358.png"/><Relationship Id="rId40" Type="http://schemas.openxmlformats.org/officeDocument/2006/relationships/image" Target="../media/image361.png"/><Relationship Id="rId45" Type="http://schemas.openxmlformats.org/officeDocument/2006/relationships/image" Target="../media/image366.png"/><Relationship Id="rId53" Type="http://schemas.openxmlformats.org/officeDocument/2006/relationships/image" Target="../media/image374.png"/><Relationship Id="rId58" Type="http://schemas.openxmlformats.org/officeDocument/2006/relationships/image" Target="../media/image379.png"/><Relationship Id="rId66" Type="http://schemas.openxmlformats.org/officeDocument/2006/relationships/image" Target="../media/image387.png"/><Relationship Id="rId74" Type="http://schemas.openxmlformats.org/officeDocument/2006/relationships/image" Target="../media/image395.png"/><Relationship Id="rId79" Type="http://schemas.openxmlformats.org/officeDocument/2006/relationships/image" Target="../media/image400.png"/><Relationship Id="rId87" Type="http://schemas.openxmlformats.org/officeDocument/2006/relationships/image" Target="../media/image408.png"/><Relationship Id="rId5" Type="http://schemas.openxmlformats.org/officeDocument/2006/relationships/image" Target="../media/image327.png"/><Relationship Id="rId61" Type="http://schemas.openxmlformats.org/officeDocument/2006/relationships/image" Target="../media/image382.png"/><Relationship Id="rId82" Type="http://schemas.openxmlformats.org/officeDocument/2006/relationships/image" Target="../media/image403.png"/><Relationship Id="rId90" Type="http://schemas.openxmlformats.org/officeDocument/2006/relationships/image" Target="../media/image411.png"/><Relationship Id="rId95" Type="http://schemas.openxmlformats.org/officeDocument/2006/relationships/image" Target="../media/image416.png"/><Relationship Id="rId19" Type="http://schemas.openxmlformats.org/officeDocument/2006/relationships/image" Target="../media/image340.png"/><Relationship Id="rId14" Type="http://schemas.openxmlformats.org/officeDocument/2006/relationships/image" Target="../media/image335.png"/><Relationship Id="rId22" Type="http://schemas.openxmlformats.org/officeDocument/2006/relationships/image" Target="../media/image343.png"/><Relationship Id="rId27" Type="http://schemas.openxmlformats.org/officeDocument/2006/relationships/image" Target="../media/image348.png"/><Relationship Id="rId30" Type="http://schemas.openxmlformats.org/officeDocument/2006/relationships/image" Target="../media/image351.png"/><Relationship Id="rId35" Type="http://schemas.openxmlformats.org/officeDocument/2006/relationships/image" Target="../media/image356.png"/><Relationship Id="rId43" Type="http://schemas.openxmlformats.org/officeDocument/2006/relationships/image" Target="../media/image364.png"/><Relationship Id="rId48" Type="http://schemas.openxmlformats.org/officeDocument/2006/relationships/image" Target="../media/image369.png"/><Relationship Id="rId56" Type="http://schemas.openxmlformats.org/officeDocument/2006/relationships/image" Target="../media/image377.png"/><Relationship Id="rId64" Type="http://schemas.openxmlformats.org/officeDocument/2006/relationships/image" Target="../media/image385.png"/><Relationship Id="rId69" Type="http://schemas.openxmlformats.org/officeDocument/2006/relationships/image" Target="../media/image390.png"/><Relationship Id="rId77" Type="http://schemas.openxmlformats.org/officeDocument/2006/relationships/image" Target="../media/image398.png"/><Relationship Id="rId8" Type="http://schemas.openxmlformats.org/officeDocument/2006/relationships/image" Target="../media/image13.png"/><Relationship Id="rId51" Type="http://schemas.openxmlformats.org/officeDocument/2006/relationships/image" Target="../media/image372.png"/><Relationship Id="rId72" Type="http://schemas.openxmlformats.org/officeDocument/2006/relationships/image" Target="../media/image393.png"/><Relationship Id="rId80" Type="http://schemas.openxmlformats.org/officeDocument/2006/relationships/image" Target="../media/image401.png"/><Relationship Id="rId85" Type="http://schemas.openxmlformats.org/officeDocument/2006/relationships/image" Target="../media/image406.png"/><Relationship Id="rId93" Type="http://schemas.openxmlformats.org/officeDocument/2006/relationships/image" Target="../media/image414.png"/><Relationship Id="rId3" Type="http://schemas.openxmlformats.org/officeDocument/2006/relationships/image" Target="../media/image325.png"/><Relationship Id="rId12" Type="http://schemas.openxmlformats.org/officeDocument/2006/relationships/image" Target="../media/image333.png"/><Relationship Id="rId17" Type="http://schemas.openxmlformats.org/officeDocument/2006/relationships/image" Target="../media/image338.png"/><Relationship Id="rId25" Type="http://schemas.openxmlformats.org/officeDocument/2006/relationships/image" Target="../media/image346.png"/><Relationship Id="rId33" Type="http://schemas.openxmlformats.org/officeDocument/2006/relationships/image" Target="../media/image354.png"/><Relationship Id="rId38" Type="http://schemas.openxmlformats.org/officeDocument/2006/relationships/image" Target="../media/image359.png"/><Relationship Id="rId46" Type="http://schemas.openxmlformats.org/officeDocument/2006/relationships/image" Target="../media/image367.png"/><Relationship Id="rId59" Type="http://schemas.openxmlformats.org/officeDocument/2006/relationships/image" Target="../media/image380.png"/><Relationship Id="rId67" Type="http://schemas.openxmlformats.org/officeDocument/2006/relationships/image" Target="../media/image388.png"/><Relationship Id="rId20" Type="http://schemas.openxmlformats.org/officeDocument/2006/relationships/image" Target="../media/image341.png"/><Relationship Id="rId41" Type="http://schemas.openxmlformats.org/officeDocument/2006/relationships/image" Target="../media/image362.png"/><Relationship Id="rId54" Type="http://schemas.openxmlformats.org/officeDocument/2006/relationships/image" Target="../media/image375.png"/><Relationship Id="rId62" Type="http://schemas.openxmlformats.org/officeDocument/2006/relationships/image" Target="../media/image383.png"/><Relationship Id="rId70" Type="http://schemas.openxmlformats.org/officeDocument/2006/relationships/image" Target="../media/image391.png"/><Relationship Id="rId75" Type="http://schemas.openxmlformats.org/officeDocument/2006/relationships/image" Target="../media/image396.png"/><Relationship Id="rId83" Type="http://schemas.openxmlformats.org/officeDocument/2006/relationships/image" Target="../media/image404.png"/><Relationship Id="rId88" Type="http://schemas.openxmlformats.org/officeDocument/2006/relationships/image" Target="../media/image409.png"/><Relationship Id="rId91" Type="http://schemas.openxmlformats.org/officeDocument/2006/relationships/image" Target="../media/image412.png"/><Relationship Id="rId96" Type="http://schemas.openxmlformats.org/officeDocument/2006/relationships/image" Target="../media/image41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8.png"/><Relationship Id="rId15" Type="http://schemas.openxmlformats.org/officeDocument/2006/relationships/image" Target="../media/image336.png"/><Relationship Id="rId23" Type="http://schemas.openxmlformats.org/officeDocument/2006/relationships/image" Target="../media/image344.png"/><Relationship Id="rId28" Type="http://schemas.openxmlformats.org/officeDocument/2006/relationships/image" Target="../media/image349.png"/><Relationship Id="rId36" Type="http://schemas.openxmlformats.org/officeDocument/2006/relationships/image" Target="../media/image357.png"/><Relationship Id="rId49" Type="http://schemas.openxmlformats.org/officeDocument/2006/relationships/image" Target="../media/image370.png"/><Relationship Id="rId57" Type="http://schemas.openxmlformats.org/officeDocument/2006/relationships/image" Target="../media/image378.png"/><Relationship Id="rId10" Type="http://schemas.openxmlformats.org/officeDocument/2006/relationships/image" Target="../media/image331.png"/><Relationship Id="rId31" Type="http://schemas.openxmlformats.org/officeDocument/2006/relationships/image" Target="../media/image352.png"/><Relationship Id="rId44" Type="http://schemas.openxmlformats.org/officeDocument/2006/relationships/image" Target="../media/image365.png"/><Relationship Id="rId52" Type="http://schemas.openxmlformats.org/officeDocument/2006/relationships/image" Target="../media/image373.png"/><Relationship Id="rId60" Type="http://schemas.openxmlformats.org/officeDocument/2006/relationships/image" Target="../media/image381.png"/><Relationship Id="rId65" Type="http://schemas.openxmlformats.org/officeDocument/2006/relationships/image" Target="../media/image386.png"/><Relationship Id="rId73" Type="http://schemas.openxmlformats.org/officeDocument/2006/relationships/image" Target="../media/image394.png"/><Relationship Id="rId78" Type="http://schemas.openxmlformats.org/officeDocument/2006/relationships/image" Target="../media/image399.png"/><Relationship Id="rId81" Type="http://schemas.openxmlformats.org/officeDocument/2006/relationships/image" Target="../media/image402.png"/><Relationship Id="rId86" Type="http://schemas.openxmlformats.org/officeDocument/2006/relationships/image" Target="../media/image407.png"/><Relationship Id="rId94" Type="http://schemas.openxmlformats.org/officeDocument/2006/relationships/image" Target="../media/image415.png"/><Relationship Id="rId4" Type="http://schemas.openxmlformats.org/officeDocument/2006/relationships/image" Target="../media/image326.png"/><Relationship Id="rId9" Type="http://schemas.openxmlformats.org/officeDocument/2006/relationships/image" Target="../media/image330.png"/><Relationship Id="rId13" Type="http://schemas.openxmlformats.org/officeDocument/2006/relationships/image" Target="../media/image334.png"/><Relationship Id="rId18" Type="http://schemas.openxmlformats.org/officeDocument/2006/relationships/image" Target="../media/image339.png"/><Relationship Id="rId39" Type="http://schemas.openxmlformats.org/officeDocument/2006/relationships/image" Target="../media/image360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30.png"/><Relationship Id="rId18" Type="http://schemas.openxmlformats.org/officeDocument/2006/relationships/image" Target="../media/image435.png"/><Relationship Id="rId26" Type="http://schemas.openxmlformats.org/officeDocument/2006/relationships/image" Target="../media/image443.png"/><Relationship Id="rId39" Type="http://schemas.openxmlformats.org/officeDocument/2006/relationships/image" Target="../media/image456.png"/><Relationship Id="rId21" Type="http://schemas.openxmlformats.org/officeDocument/2006/relationships/image" Target="../media/image438.png"/><Relationship Id="rId34" Type="http://schemas.openxmlformats.org/officeDocument/2006/relationships/image" Target="../media/image451.png"/><Relationship Id="rId42" Type="http://schemas.openxmlformats.org/officeDocument/2006/relationships/image" Target="../media/image459.png"/><Relationship Id="rId47" Type="http://schemas.openxmlformats.org/officeDocument/2006/relationships/image" Target="../media/image464.png"/><Relationship Id="rId50" Type="http://schemas.openxmlformats.org/officeDocument/2006/relationships/image" Target="../media/image467.png"/><Relationship Id="rId55" Type="http://schemas.openxmlformats.org/officeDocument/2006/relationships/image" Target="../media/image472.png"/><Relationship Id="rId63" Type="http://schemas.openxmlformats.org/officeDocument/2006/relationships/image" Target="../media/image480.png"/><Relationship Id="rId68" Type="http://schemas.openxmlformats.org/officeDocument/2006/relationships/image" Target="../media/image485.png"/><Relationship Id="rId76" Type="http://schemas.openxmlformats.org/officeDocument/2006/relationships/image" Target="../media/image493.png"/><Relationship Id="rId84" Type="http://schemas.openxmlformats.org/officeDocument/2006/relationships/image" Target="../media/image501.png"/><Relationship Id="rId89" Type="http://schemas.openxmlformats.org/officeDocument/2006/relationships/image" Target="../media/image506.png"/><Relationship Id="rId7" Type="http://schemas.openxmlformats.org/officeDocument/2006/relationships/image" Target="../media/image424.png"/><Relationship Id="rId71" Type="http://schemas.openxmlformats.org/officeDocument/2006/relationships/image" Target="../media/image488.png"/><Relationship Id="rId92" Type="http://schemas.openxmlformats.org/officeDocument/2006/relationships/image" Target="../media/image509.png"/><Relationship Id="rId2" Type="http://schemas.openxmlformats.org/officeDocument/2006/relationships/image" Target="../media/image419.png"/><Relationship Id="rId16" Type="http://schemas.openxmlformats.org/officeDocument/2006/relationships/image" Target="../media/image433.png"/><Relationship Id="rId29" Type="http://schemas.openxmlformats.org/officeDocument/2006/relationships/image" Target="../media/image446.png"/><Relationship Id="rId11" Type="http://schemas.openxmlformats.org/officeDocument/2006/relationships/image" Target="../media/image428.png"/><Relationship Id="rId24" Type="http://schemas.openxmlformats.org/officeDocument/2006/relationships/image" Target="../media/image441.png"/><Relationship Id="rId32" Type="http://schemas.openxmlformats.org/officeDocument/2006/relationships/image" Target="../media/image449.png"/><Relationship Id="rId37" Type="http://schemas.openxmlformats.org/officeDocument/2006/relationships/image" Target="../media/image454.png"/><Relationship Id="rId40" Type="http://schemas.openxmlformats.org/officeDocument/2006/relationships/image" Target="../media/image457.png"/><Relationship Id="rId45" Type="http://schemas.openxmlformats.org/officeDocument/2006/relationships/image" Target="../media/image462.png"/><Relationship Id="rId53" Type="http://schemas.openxmlformats.org/officeDocument/2006/relationships/image" Target="../media/image470.png"/><Relationship Id="rId58" Type="http://schemas.openxmlformats.org/officeDocument/2006/relationships/image" Target="../media/image475.png"/><Relationship Id="rId66" Type="http://schemas.openxmlformats.org/officeDocument/2006/relationships/image" Target="../media/image483.png"/><Relationship Id="rId74" Type="http://schemas.openxmlformats.org/officeDocument/2006/relationships/image" Target="../media/image491.png"/><Relationship Id="rId79" Type="http://schemas.openxmlformats.org/officeDocument/2006/relationships/image" Target="../media/image496.png"/><Relationship Id="rId87" Type="http://schemas.openxmlformats.org/officeDocument/2006/relationships/image" Target="../media/image504.png"/><Relationship Id="rId5" Type="http://schemas.openxmlformats.org/officeDocument/2006/relationships/image" Target="../media/image422.png"/><Relationship Id="rId61" Type="http://schemas.openxmlformats.org/officeDocument/2006/relationships/image" Target="../media/image478.png"/><Relationship Id="rId82" Type="http://schemas.openxmlformats.org/officeDocument/2006/relationships/image" Target="../media/image499.png"/><Relationship Id="rId90" Type="http://schemas.openxmlformats.org/officeDocument/2006/relationships/image" Target="../media/image507.png"/><Relationship Id="rId95" Type="http://schemas.openxmlformats.org/officeDocument/2006/relationships/image" Target="../media/image512.png"/><Relationship Id="rId19" Type="http://schemas.openxmlformats.org/officeDocument/2006/relationships/image" Target="../media/image436.png"/><Relationship Id="rId14" Type="http://schemas.openxmlformats.org/officeDocument/2006/relationships/image" Target="../media/image431.png"/><Relationship Id="rId22" Type="http://schemas.openxmlformats.org/officeDocument/2006/relationships/image" Target="../media/image439.png"/><Relationship Id="rId27" Type="http://schemas.openxmlformats.org/officeDocument/2006/relationships/image" Target="../media/image444.png"/><Relationship Id="rId30" Type="http://schemas.openxmlformats.org/officeDocument/2006/relationships/image" Target="../media/image447.png"/><Relationship Id="rId35" Type="http://schemas.openxmlformats.org/officeDocument/2006/relationships/image" Target="../media/image452.png"/><Relationship Id="rId43" Type="http://schemas.openxmlformats.org/officeDocument/2006/relationships/image" Target="../media/image460.png"/><Relationship Id="rId48" Type="http://schemas.openxmlformats.org/officeDocument/2006/relationships/image" Target="../media/image465.png"/><Relationship Id="rId56" Type="http://schemas.openxmlformats.org/officeDocument/2006/relationships/image" Target="../media/image473.png"/><Relationship Id="rId64" Type="http://schemas.openxmlformats.org/officeDocument/2006/relationships/image" Target="../media/image481.png"/><Relationship Id="rId69" Type="http://schemas.openxmlformats.org/officeDocument/2006/relationships/image" Target="../media/image486.png"/><Relationship Id="rId77" Type="http://schemas.openxmlformats.org/officeDocument/2006/relationships/image" Target="../media/image494.png"/><Relationship Id="rId8" Type="http://schemas.openxmlformats.org/officeDocument/2006/relationships/image" Target="../media/image425.png"/><Relationship Id="rId51" Type="http://schemas.openxmlformats.org/officeDocument/2006/relationships/image" Target="../media/image468.png"/><Relationship Id="rId72" Type="http://schemas.openxmlformats.org/officeDocument/2006/relationships/image" Target="../media/image489.png"/><Relationship Id="rId80" Type="http://schemas.openxmlformats.org/officeDocument/2006/relationships/image" Target="../media/image497.png"/><Relationship Id="rId85" Type="http://schemas.openxmlformats.org/officeDocument/2006/relationships/image" Target="../media/image502.png"/><Relationship Id="rId93" Type="http://schemas.openxmlformats.org/officeDocument/2006/relationships/image" Target="../media/image510.png"/><Relationship Id="rId3" Type="http://schemas.openxmlformats.org/officeDocument/2006/relationships/image" Target="../media/image420.png"/><Relationship Id="rId12" Type="http://schemas.openxmlformats.org/officeDocument/2006/relationships/image" Target="../media/image429.png"/><Relationship Id="rId17" Type="http://schemas.openxmlformats.org/officeDocument/2006/relationships/image" Target="../media/image434.png"/><Relationship Id="rId25" Type="http://schemas.openxmlformats.org/officeDocument/2006/relationships/image" Target="../media/image442.png"/><Relationship Id="rId33" Type="http://schemas.openxmlformats.org/officeDocument/2006/relationships/image" Target="../media/image450.png"/><Relationship Id="rId38" Type="http://schemas.openxmlformats.org/officeDocument/2006/relationships/image" Target="../media/image455.png"/><Relationship Id="rId46" Type="http://schemas.openxmlformats.org/officeDocument/2006/relationships/image" Target="../media/image463.png"/><Relationship Id="rId59" Type="http://schemas.openxmlformats.org/officeDocument/2006/relationships/image" Target="../media/image476.png"/><Relationship Id="rId67" Type="http://schemas.openxmlformats.org/officeDocument/2006/relationships/image" Target="../media/image484.png"/><Relationship Id="rId20" Type="http://schemas.openxmlformats.org/officeDocument/2006/relationships/image" Target="../media/image437.png"/><Relationship Id="rId41" Type="http://schemas.openxmlformats.org/officeDocument/2006/relationships/image" Target="../media/image458.png"/><Relationship Id="rId54" Type="http://schemas.openxmlformats.org/officeDocument/2006/relationships/image" Target="../media/image471.png"/><Relationship Id="rId62" Type="http://schemas.openxmlformats.org/officeDocument/2006/relationships/image" Target="../media/image479.png"/><Relationship Id="rId70" Type="http://schemas.openxmlformats.org/officeDocument/2006/relationships/image" Target="../media/image487.png"/><Relationship Id="rId75" Type="http://schemas.openxmlformats.org/officeDocument/2006/relationships/image" Target="../media/image492.png"/><Relationship Id="rId83" Type="http://schemas.openxmlformats.org/officeDocument/2006/relationships/image" Target="../media/image500.png"/><Relationship Id="rId88" Type="http://schemas.openxmlformats.org/officeDocument/2006/relationships/image" Target="../media/image505.png"/><Relationship Id="rId91" Type="http://schemas.openxmlformats.org/officeDocument/2006/relationships/image" Target="../media/image508.png"/><Relationship Id="rId96" Type="http://schemas.openxmlformats.org/officeDocument/2006/relationships/image" Target="../media/image51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23.png"/><Relationship Id="rId15" Type="http://schemas.openxmlformats.org/officeDocument/2006/relationships/image" Target="../media/image432.png"/><Relationship Id="rId23" Type="http://schemas.openxmlformats.org/officeDocument/2006/relationships/image" Target="../media/image440.png"/><Relationship Id="rId28" Type="http://schemas.openxmlformats.org/officeDocument/2006/relationships/image" Target="../media/image445.png"/><Relationship Id="rId36" Type="http://schemas.openxmlformats.org/officeDocument/2006/relationships/image" Target="../media/image453.png"/><Relationship Id="rId49" Type="http://schemas.openxmlformats.org/officeDocument/2006/relationships/image" Target="../media/image466.png"/><Relationship Id="rId57" Type="http://schemas.openxmlformats.org/officeDocument/2006/relationships/image" Target="../media/image474.png"/><Relationship Id="rId10" Type="http://schemas.openxmlformats.org/officeDocument/2006/relationships/image" Target="../media/image427.png"/><Relationship Id="rId31" Type="http://schemas.openxmlformats.org/officeDocument/2006/relationships/image" Target="../media/image448.png"/><Relationship Id="rId44" Type="http://schemas.openxmlformats.org/officeDocument/2006/relationships/image" Target="../media/image461.png"/><Relationship Id="rId52" Type="http://schemas.openxmlformats.org/officeDocument/2006/relationships/image" Target="../media/image469.png"/><Relationship Id="rId60" Type="http://schemas.openxmlformats.org/officeDocument/2006/relationships/image" Target="../media/image477.png"/><Relationship Id="rId65" Type="http://schemas.openxmlformats.org/officeDocument/2006/relationships/image" Target="../media/image482.png"/><Relationship Id="rId73" Type="http://schemas.openxmlformats.org/officeDocument/2006/relationships/image" Target="../media/image490.png"/><Relationship Id="rId78" Type="http://schemas.openxmlformats.org/officeDocument/2006/relationships/image" Target="../media/image495.png"/><Relationship Id="rId81" Type="http://schemas.openxmlformats.org/officeDocument/2006/relationships/image" Target="../media/image498.png"/><Relationship Id="rId86" Type="http://schemas.openxmlformats.org/officeDocument/2006/relationships/image" Target="../media/image503.png"/><Relationship Id="rId94" Type="http://schemas.openxmlformats.org/officeDocument/2006/relationships/image" Target="../media/image511.png"/><Relationship Id="rId4" Type="http://schemas.openxmlformats.org/officeDocument/2006/relationships/image" Target="../media/image421.png"/><Relationship Id="rId9" Type="http://schemas.openxmlformats.org/officeDocument/2006/relationships/image" Target="../media/image4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5.png"/><Relationship Id="rId2" Type="http://schemas.openxmlformats.org/officeDocument/2006/relationships/image" Target="../media/image51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17.png"/><Relationship Id="rId4" Type="http://schemas.openxmlformats.org/officeDocument/2006/relationships/image" Target="../media/image5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Heart"/>
          <p:cNvSpPr/>
          <p:nvPr/>
        </p:nvSpPr>
        <p:spPr>
          <a:xfrm>
            <a:off x="5505202" y="1739611"/>
            <a:ext cx="12338573" cy="109038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6" h="21433" extrusionOk="0">
                <a:moveTo>
                  <a:pt x="5838" y="8"/>
                </a:moveTo>
                <a:cubicBezTo>
                  <a:pt x="3712" y="114"/>
                  <a:pt x="158" y="1891"/>
                  <a:pt x="2" y="7232"/>
                </a:cubicBezTo>
                <a:cubicBezTo>
                  <a:pt x="-54" y="9134"/>
                  <a:pt x="1253" y="14877"/>
                  <a:pt x="10702" y="21433"/>
                </a:cubicBezTo>
                <a:cubicBezTo>
                  <a:pt x="20130" y="14892"/>
                  <a:pt x="21546" y="9139"/>
                  <a:pt x="21505" y="7232"/>
                </a:cubicBezTo>
                <a:cubicBezTo>
                  <a:pt x="21391" y="1889"/>
                  <a:pt x="17806" y="115"/>
                  <a:pt x="15669" y="8"/>
                </a:cubicBezTo>
                <a:cubicBezTo>
                  <a:pt x="12170" y="-167"/>
                  <a:pt x="10753" y="2729"/>
                  <a:pt x="10753" y="2729"/>
                </a:cubicBezTo>
                <a:cubicBezTo>
                  <a:pt x="10753" y="2729"/>
                  <a:pt x="9337" y="-167"/>
                  <a:pt x="5838" y="8"/>
                </a:cubicBezTo>
                <a:close/>
              </a:path>
            </a:pathLst>
          </a:custGeom>
          <a:solidFill>
            <a:schemeClr val="accent5">
              <a:hueOff val="89162"/>
              <a:satOff val="9554"/>
              <a:lumOff val="16296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20" name="A Better Love…"/>
          <p:cNvSpPr txBox="1"/>
          <p:nvPr/>
        </p:nvSpPr>
        <p:spPr>
          <a:xfrm>
            <a:off x="6844538" y="2978100"/>
            <a:ext cx="9659902" cy="49997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8000">
                <a:solidFill>
                  <a:srgbClr val="000000"/>
                </a:solidFill>
              </a:defRPr>
            </a:pPr>
            <a:r>
              <a:t>A Better Love</a:t>
            </a:r>
          </a:p>
          <a:p>
            <a:pPr>
              <a:defRPr sz="8000">
                <a:solidFill>
                  <a:srgbClr val="000000"/>
                </a:solidFill>
              </a:defRPr>
            </a:pPr>
            <a:endParaRPr/>
          </a:p>
          <a:p>
            <a:pPr>
              <a:defRPr sz="8000">
                <a:solidFill>
                  <a:srgbClr val="000000"/>
                </a:solidFill>
              </a:defRPr>
            </a:pPr>
            <a:endParaRPr/>
          </a:p>
          <a:p>
            <a:pPr>
              <a:defRPr sz="8000">
                <a:solidFill>
                  <a:srgbClr val="000000"/>
                </a:solidFill>
              </a:defRPr>
            </a:pPr>
            <a:r>
              <a:t>I Corinthians 13:1-3</a:t>
            </a:r>
          </a:p>
        </p:txBody>
      </p:sp>
      <p:pic>
        <p:nvPicPr>
          <p:cNvPr id="121" name="Drawing" descr="Drawing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978" y="349562"/>
            <a:ext cx="10790785" cy="12950219"/>
          </a:xfrm>
          <a:prstGeom prst="rect">
            <a:avLst/>
          </a:prstGeom>
        </p:spPr>
      </p:pic>
      <p:grpSp>
        <p:nvGrpSpPr>
          <p:cNvPr id="131" name="Drawing"/>
          <p:cNvGrpSpPr/>
          <p:nvPr/>
        </p:nvGrpSpPr>
        <p:grpSpPr>
          <a:xfrm>
            <a:off x="7705929" y="849237"/>
            <a:ext cx="14813366" cy="12684577"/>
            <a:chOff x="-5288914" y="-11850459"/>
            <a:chExt cx="14813365" cy="12684575"/>
          </a:xfrm>
        </p:grpSpPr>
        <p:pic>
          <p:nvPicPr>
            <p:cNvPr id="123" name="Line" descr="Line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842989" y="-3994080"/>
              <a:ext cx="10367440" cy="4828197"/>
            </a:xfrm>
            <a:prstGeom prst="rect">
              <a:avLst/>
            </a:prstGeom>
            <a:effectLst/>
          </p:spPr>
        </p:pic>
        <p:pic>
          <p:nvPicPr>
            <p:cNvPr id="125" name="Line" descr="Line"/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2683785" y="-11630165"/>
              <a:ext cx="6709228" cy="9404522"/>
            </a:xfrm>
            <a:prstGeom prst="rect">
              <a:avLst/>
            </a:prstGeom>
            <a:effectLst/>
          </p:spPr>
        </p:pic>
        <p:pic>
          <p:nvPicPr>
            <p:cNvPr id="127" name="Line" descr="Line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5288916" y="-11850460"/>
              <a:ext cx="6748782" cy="1165521"/>
            </a:xfrm>
            <a:prstGeom prst="rect">
              <a:avLst/>
            </a:prstGeom>
            <a:effectLst/>
          </p:spPr>
        </p:pic>
        <p:pic>
          <p:nvPicPr>
            <p:cNvPr id="129" name="Line" descr="Line"/>
            <p:cNvPicPr>
              <a:picLocks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6129063" y="-1124556"/>
              <a:ext cx="431801" cy="215901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Heart"/>
          <p:cNvSpPr/>
          <p:nvPr/>
        </p:nvSpPr>
        <p:spPr>
          <a:xfrm>
            <a:off x="20843482" y="10328640"/>
            <a:ext cx="2936216" cy="25947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6" h="21433" extrusionOk="0">
                <a:moveTo>
                  <a:pt x="5838" y="8"/>
                </a:moveTo>
                <a:cubicBezTo>
                  <a:pt x="3712" y="114"/>
                  <a:pt x="158" y="1891"/>
                  <a:pt x="2" y="7232"/>
                </a:cubicBezTo>
                <a:cubicBezTo>
                  <a:pt x="-54" y="9134"/>
                  <a:pt x="1253" y="14877"/>
                  <a:pt x="10702" y="21433"/>
                </a:cubicBezTo>
                <a:cubicBezTo>
                  <a:pt x="20130" y="14892"/>
                  <a:pt x="21546" y="9139"/>
                  <a:pt x="21505" y="7232"/>
                </a:cubicBezTo>
                <a:cubicBezTo>
                  <a:pt x="21391" y="1889"/>
                  <a:pt x="17806" y="115"/>
                  <a:pt x="15669" y="8"/>
                </a:cubicBezTo>
                <a:cubicBezTo>
                  <a:pt x="12170" y="-167"/>
                  <a:pt x="10753" y="2729"/>
                  <a:pt x="10753" y="2729"/>
                </a:cubicBezTo>
                <a:cubicBezTo>
                  <a:pt x="10753" y="2729"/>
                  <a:pt x="9337" y="-167"/>
                  <a:pt x="5838" y="8"/>
                </a:cubicBezTo>
                <a:close/>
              </a:path>
            </a:pathLst>
          </a:custGeom>
          <a:solidFill>
            <a:schemeClr val="accent5">
              <a:hueOff val="89162"/>
              <a:satOff val="9554"/>
              <a:lumOff val="16296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4" name="“Take away love and our earth is a tomb”"/>
          <p:cNvSpPr txBox="1"/>
          <p:nvPr/>
        </p:nvSpPr>
        <p:spPr>
          <a:xfrm>
            <a:off x="785337" y="1497736"/>
            <a:ext cx="22813325" cy="12328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7000" b="0">
                <a:solidFill>
                  <a:srgbClr val="FF6250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t>“Take away love and our earth is a tomb”</a:t>
            </a:r>
          </a:p>
        </p:txBody>
      </p:sp>
      <p:sp>
        <p:nvSpPr>
          <p:cNvPr id="135" name="“It’s love that makes the world go round”"/>
          <p:cNvSpPr txBox="1"/>
          <p:nvPr/>
        </p:nvSpPr>
        <p:spPr>
          <a:xfrm>
            <a:off x="824361" y="4728836"/>
            <a:ext cx="22813324" cy="1232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7000" b="0">
                <a:solidFill>
                  <a:srgbClr val="FF6250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t>“It’s love that makes the world go round”</a:t>
            </a:r>
          </a:p>
        </p:txBody>
      </p:sp>
      <p:sp>
        <p:nvSpPr>
          <p:cNvPr id="136" name="“Love doesn’t make the world, but it does make the ride worthwhile”"/>
          <p:cNvSpPr txBox="1"/>
          <p:nvPr/>
        </p:nvSpPr>
        <p:spPr>
          <a:xfrm>
            <a:off x="785337" y="7305532"/>
            <a:ext cx="22813325" cy="23758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7000" b="0">
                <a:solidFill>
                  <a:srgbClr val="FF6250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t>“Love doesn’t make the world, but it does make the ride worthwhile”</a:t>
            </a:r>
          </a:p>
        </p:txBody>
      </p:sp>
      <p:sp>
        <p:nvSpPr>
          <p:cNvPr id="137" name="I prefer the words of Paul"/>
          <p:cNvSpPr txBox="1"/>
          <p:nvPr/>
        </p:nvSpPr>
        <p:spPr>
          <a:xfrm>
            <a:off x="785337" y="11025228"/>
            <a:ext cx="22813325" cy="1232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7000" b="0">
                <a:solidFill>
                  <a:srgbClr val="FF6250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t>I prefer the words of Paul</a:t>
            </a:r>
          </a:p>
        </p:txBody>
      </p:sp>
      <p:grpSp>
        <p:nvGrpSpPr>
          <p:cNvPr id="142" name="Drawing"/>
          <p:cNvGrpSpPr/>
          <p:nvPr/>
        </p:nvGrpSpPr>
        <p:grpSpPr>
          <a:xfrm>
            <a:off x="575353" y="9494118"/>
            <a:ext cx="4287114" cy="4001166"/>
            <a:chOff x="-56525" y="-3616177"/>
            <a:chExt cx="4287112" cy="4001165"/>
          </a:xfrm>
        </p:grpSpPr>
        <p:pic>
          <p:nvPicPr>
            <p:cNvPr id="138" name="Line" descr="Line"/>
            <p:cNvPicPr>
              <a:picLocks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56526" y="-651331"/>
              <a:ext cx="550300" cy="1036320"/>
            </a:xfrm>
            <a:prstGeom prst="rect">
              <a:avLst/>
            </a:prstGeom>
            <a:effectLst/>
          </p:spPr>
        </p:pic>
        <p:pic>
          <p:nvPicPr>
            <p:cNvPr id="140" name="Line" descr="Line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55533" y="-3616178"/>
              <a:ext cx="4175055" cy="3860776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1" animBg="1" advAuto="0"/>
      <p:bldP spid="135" grpId="2" animBg="1" advAuto="0"/>
      <p:bldP spid="136" grpId="3" animBg="1" advAuto="0"/>
      <p:bldP spid="137" grpId="4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A better love is not all positiv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8C82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t>A better love is not all positives</a:t>
            </a:r>
          </a:p>
        </p:txBody>
      </p:sp>
      <p:sp>
        <p:nvSpPr>
          <p:cNvPr id="145" name="Heart"/>
          <p:cNvSpPr/>
          <p:nvPr/>
        </p:nvSpPr>
        <p:spPr>
          <a:xfrm>
            <a:off x="673801" y="7618475"/>
            <a:ext cx="5830003" cy="51520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6" h="21433" extrusionOk="0">
                <a:moveTo>
                  <a:pt x="5838" y="8"/>
                </a:moveTo>
                <a:cubicBezTo>
                  <a:pt x="3712" y="114"/>
                  <a:pt x="158" y="1891"/>
                  <a:pt x="2" y="7232"/>
                </a:cubicBezTo>
                <a:cubicBezTo>
                  <a:pt x="-54" y="9134"/>
                  <a:pt x="1253" y="14877"/>
                  <a:pt x="10702" y="21433"/>
                </a:cubicBezTo>
                <a:cubicBezTo>
                  <a:pt x="20130" y="14892"/>
                  <a:pt x="21546" y="9139"/>
                  <a:pt x="21505" y="7232"/>
                </a:cubicBezTo>
                <a:cubicBezTo>
                  <a:pt x="21391" y="1889"/>
                  <a:pt x="17806" y="115"/>
                  <a:pt x="15669" y="8"/>
                </a:cubicBezTo>
                <a:cubicBezTo>
                  <a:pt x="12170" y="-167"/>
                  <a:pt x="10753" y="2729"/>
                  <a:pt x="10753" y="2729"/>
                </a:cubicBezTo>
                <a:cubicBezTo>
                  <a:pt x="10753" y="2729"/>
                  <a:pt x="9337" y="-167"/>
                  <a:pt x="5838" y="8"/>
                </a:cubicBezTo>
                <a:close/>
              </a:path>
            </a:pathLst>
          </a:custGeom>
          <a:solidFill>
            <a:schemeClr val="accent5">
              <a:hueOff val="89162"/>
              <a:satOff val="9554"/>
              <a:lumOff val="16296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46" name="Does not envy"/>
          <p:cNvSpPr txBox="1"/>
          <p:nvPr/>
        </p:nvSpPr>
        <p:spPr>
          <a:xfrm>
            <a:off x="1001401" y="8708009"/>
            <a:ext cx="5174802" cy="19591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6000">
                <a:solidFill>
                  <a:srgbClr val="000000"/>
                </a:solidFill>
              </a:defRPr>
            </a:lvl1pPr>
          </a:lstStyle>
          <a:p>
            <a:r>
              <a:t>Does not envy</a:t>
            </a:r>
          </a:p>
        </p:txBody>
      </p:sp>
      <p:sp>
        <p:nvSpPr>
          <p:cNvPr id="147" name="Heart"/>
          <p:cNvSpPr/>
          <p:nvPr/>
        </p:nvSpPr>
        <p:spPr>
          <a:xfrm>
            <a:off x="17466829" y="7618474"/>
            <a:ext cx="5830004" cy="51520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6" h="21433" extrusionOk="0">
                <a:moveTo>
                  <a:pt x="5838" y="8"/>
                </a:moveTo>
                <a:cubicBezTo>
                  <a:pt x="3712" y="114"/>
                  <a:pt x="158" y="1891"/>
                  <a:pt x="2" y="7232"/>
                </a:cubicBezTo>
                <a:cubicBezTo>
                  <a:pt x="-54" y="9134"/>
                  <a:pt x="1253" y="14877"/>
                  <a:pt x="10702" y="21433"/>
                </a:cubicBezTo>
                <a:cubicBezTo>
                  <a:pt x="20130" y="14892"/>
                  <a:pt x="21546" y="9139"/>
                  <a:pt x="21505" y="7232"/>
                </a:cubicBezTo>
                <a:cubicBezTo>
                  <a:pt x="21391" y="1889"/>
                  <a:pt x="17806" y="115"/>
                  <a:pt x="15669" y="8"/>
                </a:cubicBezTo>
                <a:cubicBezTo>
                  <a:pt x="12170" y="-167"/>
                  <a:pt x="10753" y="2729"/>
                  <a:pt x="10753" y="2729"/>
                </a:cubicBezTo>
                <a:cubicBezTo>
                  <a:pt x="10753" y="2729"/>
                  <a:pt x="9337" y="-167"/>
                  <a:pt x="5838" y="8"/>
                </a:cubicBezTo>
                <a:close/>
              </a:path>
            </a:pathLst>
          </a:custGeom>
          <a:solidFill>
            <a:schemeClr val="accent5">
              <a:hueOff val="89162"/>
              <a:satOff val="9554"/>
              <a:lumOff val="16296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48" name="Does not parade itself"/>
          <p:cNvSpPr txBox="1"/>
          <p:nvPr/>
        </p:nvSpPr>
        <p:spPr>
          <a:xfrm>
            <a:off x="17794431" y="8708009"/>
            <a:ext cx="5174802" cy="19591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6000">
                <a:solidFill>
                  <a:srgbClr val="000000"/>
                </a:solidFill>
              </a:defRPr>
            </a:lvl1pPr>
          </a:lstStyle>
          <a:p>
            <a:r>
              <a:t>Does not parade itself</a:t>
            </a:r>
          </a:p>
        </p:txBody>
      </p:sp>
      <p:sp>
        <p:nvSpPr>
          <p:cNvPr id="149" name="Heart"/>
          <p:cNvSpPr/>
          <p:nvPr/>
        </p:nvSpPr>
        <p:spPr>
          <a:xfrm>
            <a:off x="18010730" y="438561"/>
            <a:ext cx="4742205" cy="41907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6" h="21433" extrusionOk="0">
                <a:moveTo>
                  <a:pt x="5838" y="8"/>
                </a:moveTo>
                <a:cubicBezTo>
                  <a:pt x="3712" y="114"/>
                  <a:pt x="158" y="1891"/>
                  <a:pt x="2" y="7232"/>
                </a:cubicBezTo>
                <a:cubicBezTo>
                  <a:pt x="-54" y="9134"/>
                  <a:pt x="1253" y="14877"/>
                  <a:pt x="10702" y="21433"/>
                </a:cubicBezTo>
                <a:cubicBezTo>
                  <a:pt x="20130" y="14892"/>
                  <a:pt x="21546" y="9139"/>
                  <a:pt x="21505" y="7232"/>
                </a:cubicBezTo>
                <a:cubicBezTo>
                  <a:pt x="21391" y="1889"/>
                  <a:pt x="17806" y="115"/>
                  <a:pt x="15669" y="8"/>
                </a:cubicBezTo>
                <a:cubicBezTo>
                  <a:pt x="12170" y="-167"/>
                  <a:pt x="10753" y="2729"/>
                  <a:pt x="10753" y="2729"/>
                </a:cubicBezTo>
                <a:cubicBezTo>
                  <a:pt x="10753" y="2729"/>
                  <a:pt x="9337" y="-167"/>
                  <a:pt x="5838" y="8"/>
                </a:cubicBezTo>
                <a:close/>
              </a:path>
            </a:pathLst>
          </a:custGeom>
          <a:solidFill>
            <a:schemeClr val="accent5">
              <a:hueOff val="89162"/>
              <a:satOff val="9554"/>
              <a:lumOff val="16296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50" name="is not puffed up"/>
          <p:cNvSpPr txBox="1"/>
          <p:nvPr/>
        </p:nvSpPr>
        <p:spPr>
          <a:xfrm>
            <a:off x="18750390" y="1084495"/>
            <a:ext cx="3262883" cy="28989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6000">
                <a:solidFill>
                  <a:srgbClr val="000000"/>
                </a:solidFill>
              </a:defRPr>
            </a:lvl1pPr>
          </a:lstStyle>
          <a:p>
            <a:r>
              <a:t>is not puffed up</a:t>
            </a:r>
          </a:p>
        </p:txBody>
      </p:sp>
      <p:sp>
        <p:nvSpPr>
          <p:cNvPr id="151" name="Heart"/>
          <p:cNvSpPr/>
          <p:nvPr/>
        </p:nvSpPr>
        <p:spPr>
          <a:xfrm>
            <a:off x="1217699" y="438561"/>
            <a:ext cx="4742206" cy="41907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6" h="21433" extrusionOk="0">
                <a:moveTo>
                  <a:pt x="5838" y="8"/>
                </a:moveTo>
                <a:cubicBezTo>
                  <a:pt x="3712" y="114"/>
                  <a:pt x="158" y="1891"/>
                  <a:pt x="2" y="7232"/>
                </a:cubicBezTo>
                <a:cubicBezTo>
                  <a:pt x="-54" y="9134"/>
                  <a:pt x="1253" y="14877"/>
                  <a:pt x="10702" y="21433"/>
                </a:cubicBezTo>
                <a:cubicBezTo>
                  <a:pt x="20130" y="14892"/>
                  <a:pt x="21546" y="9139"/>
                  <a:pt x="21505" y="7232"/>
                </a:cubicBezTo>
                <a:cubicBezTo>
                  <a:pt x="21391" y="1889"/>
                  <a:pt x="17806" y="115"/>
                  <a:pt x="15669" y="8"/>
                </a:cubicBezTo>
                <a:cubicBezTo>
                  <a:pt x="12170" y="-167"/>
                  <a:pt x="10753" y="2729"/>
                  <a:pt x="10753" y="2729"/>
                </a:cubicBezTo>
                <a:cubicBezTo>
                  <a:pt x="10753" y="2729"/>
                  <a:pt x="9337" y="-167"/>
                  <a:pt x="5838" y="8"/>
                </a:cubicBezTo>
                <a:close/>
              </a:path>
            </a:pathLst>
          </a:custGeom>
          <a:solidFill>
            <a:schemeClr val="accent5">
              <a:hueOff val="89162"/>
              <a:satOff val="9554"/>
              <a:lumOff val="16296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52" name="does not behave rudely"/>
          <p:cNvSpPr txBox="1"/>
          <p:nvPr/>
        </p:nvSpPr>
        <p:spPr>
          <a:xfrm>
            <a:off x="1777669" y="780235"/>
            <a:ext cx="3622266" cy="28989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6000">
                <a:solidFill>
                  <a:srgbClr val="000000"/>
                </a:solidFill>
              </a:defRPr>
            </a:lvl1pPr>
          </a:lstStyle>
          <a:p>
            <a:r>
              <a:t>does not behave rudely </a:t>
            </a:r>
          </a:p>
        </p:txBody>
      </p:sp>
      <p:sp>
        <p:nvSpPr>
          <p:cNvPr id="153" name="Heart"/>
          <p:cNvSpPr/>
          <p:nvPr/>
        </p:nvSpPr>
        <p:spPr>
          <a:xfrm>
            <a:off x="9820897" y="633548"/>
            <a:ext cx="4742205" cy="41907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6" h="21433" extrusionOk="0">
                <a:moveTo>
                  <a:pt x="5838" y="8"/>
                </a:moveTo>
                <a:cubicBezTo>
                  <a:pt x="3712" y="114"/>
                  <a:pt x="158" y="1891"/>
                  <a:pt x="2" y="7232"/>
                </a:cubicBezTo>
                <a:cubicBezTo>
                  <a:pt x="-54" y="9134"/>
                  <a:pt x="1253" y="14877"/>
                  <a:pt x="10702" y="21433"/>
                </a:cubicBezTo>
                <a:cubicBezTo>
                  <a:pt x="20130" y="14892"/>
                  <a:pt x="21546" y="9139"/>
                  <a:pt x="21505" y="7232"/>
                </a:cubicBezTo>
                <a:cubicBezTo>
                  <a:pt x="21391" y="1889"/>
                  <a:pt x="17806" y="115"/>
                  <a:pt x="15669" y="8"/>
                </a:cubicBezTo>
                <a:cubicBezTo>
                  <a:pt x="12170" y="-167"/>
                  <a:pt x="10753" y="2729"/>
                  <a:pt x="10753" y="2729"/>
                </a:cubicBezTo>
                <a:cubicBezTo>
                  <a:pt x="10753" y="2729"/>
                  <a:pt x="9337" y="-167"/>
                  <a:pt x="5838" y="8"/>
                </a:cubicBezTo>
                <a:close/>
              </a:path>
            </a:pathLst>
          </a:custGeom>
          <a:solidFill>
            <a:schemeClr val="accent5">
              <a:hueOff val="89162"/>
              <a:satOff val="9554"/>
              <a:lumOff val="16296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54" name="Does not seek its own"/>
          <p:cNvSpPr txBox="1"/>
          <p:nvPr/>
        </p:nvSpPr>
        <p:spPr>
          <a:xfrm>
            <a:off x="10560559" y="1084495"/>
            <a:ext cx="3262883" cy="28989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6000">
                <a:solidFill>
                  <a:srgbClr val="000000"/>
                </a:solidFill>
              </a:defRPr>
            </a:lvl1pPr>
          </a:lstStyle>
          <a:p>
            <a:r>
              <a:t>Does not seek its own</a:t>
            </a:r>
          </a:p>
        </p:txBody>
      </p:sp>
      <p:sp>
        <p:nvSpPr>
          <p:cNvPr id="155" name="Heart"/>
          <p:cNvSpPr/>
          <p:nvPr/>
        </p:nvSpPr>
        <p:spPr>
          <a:xfrm>
            <a:off x="9614214" y="8755606"/>
            <a:ext cx="4742206" cy="41907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6" h="21433" extrusionOk="0">
                <a:moveTo>
                  <a:pt x="5838" y="8"/>
                </a:moveTo>
                <a:cubicBezTo>
                  <a:pt x="3712" y="114"/>
                  <a:pt x="158" y="1891"/>
                  <a:pt x="2" y="7232"/>
                </a:cubicBezTo>
                <a:cubicBezTo>
                  <a:pt x="-54" y="9134"/>
                  <a:pt x="1253" y="14877"/>
                  <a:pt x="10702" y="21433"/>
                </a:cubicBezTo>
                <a:cubicBezTo>
                  <a:pt x="20130" y="14892"/>
                  <a:pt x="21546" y="9139"/>
                  <a:pt x="21505" y="7232"/>
                </a:cubicBezTo>
                <a:cubicBezTo>
                  <a:pt x="21391" y="1889"/>
                  <a:pt x="17806" y="115"/>
                  <a:pt x="15669" y="8"/>
                </a:cubicBezTo>
                <a:cubicBezTo>
                  <a:pt x="12170" y="-167"/>
                  <a:pt x="10753" y="2729"/>
                  <a:pt x="10753" y="2729"/>
                </a:cubicBezTo>
                <a:cubicBezTo>
                  <a:pt x="10753" y="2729"/>
                  <a:pt x="9337" y="-167"/>
                  <a:pt x="5838" y="8"/>
                </a:cubicBezTo>
                <a:close/>
              </a:path>
            </a:pathLst>
          </a:custGeom>
          <a:solidFill>
            <a:schemeClr val="accent5">
              <a:hueOff val="89162"/>
              <a:satOff val="9554"/>
              <a:lumOff val="16296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56" name="Is not provoked"/>
          <p:cNvSpPr txBox="1"/>
          <p:nvPr/>
        </p:nvSpPr>
        <p:spPr>
          <a:xfrm>
            <a:off x="9830692" y="9214962"/>
            <a:ext cx="3981649" cy="19591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6000">
                <a:solidFill>
                  <a:srgbClr val="000000"/>
                </a:solidFill>
              </a:defRPr>
            </a:lvl1pPr>
          </a:lstStyle>
          <a:p>
            <a:r>
              <a:t>Is not provoked</a:t>
            </a:r>
          </a:p>
        </p:txBody>
      </p:sp>
      <p:grpSp>
        <p:nvGrpSpPr>
          <p:cNvPr id="177" name="Drawing"/>
          <p:cNvGrpSpPr/>
          <p:nvPr/>
        </p:nvGrpSpPr>
        <p:grpSpPr>
          <a:xfrm>
            <a:off x="4801695" y="11572485"/>
            <a:ext cx="3952538" cy="1870893"/>
            <a:chOff x="-85279" y="-1178427"/>
            <a:chExt cx="3952536" cy="1870892"/>
          </a:xfrm>
        </p:grpSpPr>
        <p:pic>
          <p:nvPicPr>
            <p:cNvPr id="157" name="Line" descr="Line"/>
            <p:cNvPicPr>
              <a:picLocks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734319" y="-258405"/>
              <a:ext cx="243434" cy="308966"/>
            </a:xfrm>
            <a:prstGeom prst="rect">
              <a:avLst/>
            </a:prstGeom>
            <a:effectLst/>
          </p:spPr>
        </p:pic>
        <p:pic>
          <p:nvPicPr>
            <p:cNvPr id="159" name="Line" descr="Line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740146" y="-330285"/>
              <a:ext cx="534127" cy="692292"/>
            </a:xfrm>
            <a:prstGeom prst="rect">
              <a:avLst/>
            </a:prstGeom>
            <a:effectLst/>
          </p:spPr>
        </p:pic>
        <p:pic>
          <p:nvPicPr>
            <p:cNvPr id="161" name="Line" descr="Line"/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868546" y="-412630"/>
              <a:ext cx="633055" cy="700184"/>
            </a:xfrm>
            <a:prstGeom prst="rect">
              <a:avLst/>
            </a:prstGeom>
            <a:effectLst/>
          </p:spPr>
        </p:pic>
        <p:pic>
          <p:nvPicPr>
            <p:cNvPr id="163" name="Line" descr="Line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2545402" y="-402160"/>
              <a:ext cx="459327" cy="722859"/>
            </a:xfrm>
            <a:prstGeom prst="rect">
              <a:avLst/>
            </a:prstGeom>
            <a:effectLst/>
          </p:spPr>
        </p:pic>
        <p:pic>
          <p:nvPicPr>
            <p:cNvPr id="165" name="Line" descr="Line"/>
            <p:cNvPicPr>
              <a:picLocks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3134807" y="-359032"/>
              <a:ext cx="157441" cy="444948"/>
            </a:xfrm>
            <a:prstGeom prst="rect">
              <a:avLst/>
            </a:prstGeom>
            <a:effectLst/>
          </p:spPr>
        </p:pic>
        <p:pic>
          <p:nvPicPr>
            <p:cNvPr id="167" name="Line" descr="Line"/>
            <p:cNvPicPr>
              <a:picLocks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3034531" y="-603413"/>
              <a:ext cx="228601" cy="114301"/>
            </a:xfrm>
            <a:prstGeom prst="rect">
              <a:avLst/>
            </a:prstGeom>
            <a:effectLst/>
          </p:spPr>
        </p:pic>
        <p:pic>
          <p:nvPicPr>
            <p:cNvPr id="169" name="Line" descr="Line"/>
            <p:cNvPicPr>
              <a:picLocks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3517241" y="-1178428"/>
              <a:ext cx="350017" cy="1577665"/>
            </a:xfrm>
            <a:prstGeom prst="rect">
              <a:avLst/>
            </a:prstGeom>
            <a:effectLst/>
          </p:spPr>
        </p:pic>
        <p:pic>
          <p:nvPicPr>
            <p:cNvPr id="171" name="Line" descr="Line"/>
            <p:cNvPicPr>
              <a:picLocks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3149168" y="-71540"/>
              <a:ext cx="195775" cy="492865"/>
            </a:xfrm>
            <a:prstGeom prst="rect">
              <a:avLst/>
            </a:prstGeom>
            <a:effectLst/>
          </p:spPr>
        </p:pic>
        <p:pic>
          <p:nvPicPr>
            <p:cNvPr id="173" name="Line" descr="Line"/>
            <p:cNvPicPr>
              <a:picLocks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3021428" y="-632224"/>
              <a:ext cx="198943" cy="171866"/>
            </a:xfrm>
            <a:prstGeom prst="rect">
              <a:avLst/>
            </a:prstGeom>
            <a:effectLst/>
          </p:spPr>
        </p:pic>
        <p:pic>
          <p:nvPicPr>
            <p:cNvPr id="175" name="Line" descr="Line"/>
            <p:cNvPicPr>
              <a:picLocks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-85280" y="-267863"/>
              <a:ext cx="703714" cy="960329"/>
            </a:xfrm>
            <a:prstGeom prst="rect">
              <a:avLst/>
            </a:prstGeom>
            <a:effectLst/>
          </p:spPr>
        </p:pic>
      </p:grpSp>
      <p:grpSp>
        <p:nvGrpSpPr>
          <p:cNvPr id="236" name="Drawing"/>
          <p:cNvGrpSpPr/>
          <p:nvPr/>
        </p:nvGrpSpPr>
        <p:grpSpPr>
          <a:xfrm>
            <a:off x="14505404" y="891621"/>
            <a:ext cx="3863963" cy="4139392"/>
            <a:chOff x="-372420" y="-445283"/>
            <a:chExt cx="3863961" cy="4139390"/>
          </a:xfrm>
        </p:grpSpPr>
        <p:pic>
          <p:nvPicPr>
            <p:cNvPr id="178" name="Line" descr="Line"/>
            <p:cNvPicPr>
              <a:picLocks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-56528" y="-445284"/>
              <a:ext cx="588709" cy="891102"/>
            </a:xfrm>
            <a:prstGeom prst="rect">
              <a:avLst/>
            </a:prstGeom>
            <a:effectLst/>
          </p:spPr>
        </p:pic>
        <p:pic>
          <p:nvPicPr>
            <p:cNvPr id="180" name="Line" descr="Line"/>
            <p:cNvPicPr>
              <a:picLocks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602008" y="-387788"/>
              <a:ext cx="562659" cy="706562"/>
            </a:xfrm>
            <a:prstGeom prst="rect">
              <a:avLst/>
            </a:prstGeom>
            <a:effectLst/>
          </p:spPr>
        </p:pic>
        <p:pic>
          <p:nvPicPr>
            <p:cNvPr id="182" name="Line" descr="Line"/>
            <p:cNvPicPr>
              <a:picLocks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-185900" y="844040"/>
              <a:ext cx="301189" cy="787666"/>
            </a:xfrm>
            <a:prstGeom prst="rect">
              <a:avLst/>
            </a:prstGeom>
            <a:effectLst/>
          </p:spPr>
        </p:pic>
        <p:pic>
          <p:nvPicPr>
            <p:cNvPr id="184" name="Line" descr="Line"/>
            <p:cNvPicPr>
              <a:picLocks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95257" y="888868"/>
              <a:ext cx="436915" cy="624099"/>
            </a:xfrm>
            <a:prstGeom prst="rect">
              <a:avLst/>
            </a:prstGeom>
            <a:effectLst/>
          </p:spPr>
        </p:pic>
        <p:pic>
          <p:nvPicPr>
            <p:cNvPr id="186" name="Line" descr="Line"/>
            <p:cNvPicPr>
              <a:picLocks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475372" y="1049736"/>
              <a:ext cx="299879" cy="711662"/>
            </a:xfrm>
            <a:prstGeom prst="rect">
              <a:avLst/>
            </a:prstGeom>
            <a:effectLst/>
          </p:spPr>
        </p:pic>
        <p:pic>
          <p:nvPicPr>
            <p:cNvPr id="188" name="Line" descr="Line"/>
            <p:cNvPicPr>
              <a:picLocks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331970" y="733492"/>
              <a:ext cx="228601" cy="114301"/>
            </a:xfrm>
            <a:prstGeom prst="rect">
              <a:avLst/>
            </a:prstGeom>
            <a:effectLst/>
          </p:spPr>
        </p:pic>
        <p:pic>
          <p:nvPicPr>
            <p:cNvPr id="190" name="Line" descr="Line"/>
            <p:cNvPicPr>
              <a:picLocks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774482" y="848486"/>
              <a:ext cx="364953" cy="561548"/>
            </a:xfrm>
            <a:prstGeom prst="rect">
              <a:avLst/>
            </a:prstGeom>
            <a:effectLst/>
          </p:spPr>
        </p:pic>
        <p:pic>
          <p:nvPicPr>
            <p:cNvPr id="192" name="Line" descr="Line"/>
            <p:cNvPicPr>
              <a:picLocks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1179759" y="862866"/>
              <a:ext cx="178586" cy="473688"/>
            </a:xfrm>
            <a:prstGeom prst="rect">
              <a:avLst/>
            </a:prstGeom>
            <a:effectLst/>
          </p:spPr>
        </p:pic>
        <p:pic>
          <p:nvPicPr>
            <p:cNvPr id="194" name="Line" descr="Line"/>
            <p:cNvPicPr>
              <a:picLocks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036360" y="661616"/>
              <a:ext cx="228601" cy="114301"/>
            </a:xfrm>
            <a:prstGeom prst="rect">
              <a:avLst/>
            </a:prstGeom>
            <a:effectLst/>
          </p:spPr>
        </p:pic>
        <p:pic>
          <p:nvPicPr>
            <p:cNvPr id="196" name="Line" descr="Line"/>
            <p:cNvPicPr>
              <a:picLocks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1419714" y="746543"/>
              <a:ext cx="391861" cy="510505"/>
            </a:xfrm>
            <a:prstGeom prst="rect">
              <a:avLst/>
            </a:prstGeom>
            <a:effectLst/>
          </p:spPr>
        </p:pic>
        <p:pic>
          <p:nvPicPr>
            <p:cNvPr id="198" name="Line" descr="Line"/>
            <p:cNvPicPr>
              <a:picLocks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1785572" y="848492"/>
              <a:ext cx="155381" cy="430561"/>
            </a:xfrm>
            <a:prstGeom prst="rect">
              <a:avLst/>
            </a:prstGeom>
            <a:effectLst/>
          </p:spPr>
        </p:pic>
        <p:pic>
          <p:nvPicPr>
            <p:cNvPr id="200" name="Line" descr="Line"/>
            <p:cNvPicPr>
              <a:picLocks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668875" y="503487"/>
              <a:ext cx="228601" cy="114301"/>
            </a:xfrm>
            <a:prstGeom prst="rect">
              <a:avLst/>
            </a:prstGeom>
            <a:effectLst/>
          </p:spPr>
        </p:pic>
        <p:pic>
          <p:nvPicPr>
            <p:cNvPr id="202" name="Line" descr="Line"/>
            <p:cNvPicPr>
              <a:picLocks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1956856" y="724083"/>
              <a:ext cx="343495" cy="612474"/>
            </a:xfrm>
            <a:prstGeom prst="rect">
              <a:avLst/>
            </a:prstGeom>
            <a:effectLst/>
          </p:spPr>
        </p:pic>
        <p:pic>
          <p:nvPicPr>
            <p:cNvPr id="204" name="Line" descr="Line"/>
            <p:cNvPicPr>
              <a:picLocks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2261343" y="634129"/>
              <a:ext cx="572148" cy="1169213"/>
            </a:xfrm>
            <a:prstGeom prst="rect">
              <a:avLst/>
            </a:prstGeom>
            <a:effectLst/>
          </p:spPr>
        </p:pic>
        <p:pic>
          <p:nvPicPr>
            <p:cNvPr id="206" name="Line" descr="Line"/>
            <p:cNvPicPr>
              <a:picLocks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-257779" y="2271643"/>
              <a:ext cx="171820" cy="459326"/>
            </a:xfrm>
            <a:prstGeom prst="rect">
              <a:avLst/>
            </a:prstGeom>
            <a:effectLst/>
          </p:spPr>
        </p:pic>
        <p:pic>
          <p:nvPicPr>
            <p:cNvPr id="208" name="Line" descr="Line"/>
            <p:cNvPicPr>
              <a:picLocks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-372421" y="1897894"/>
              <a:ext cx="228601" cy="114301"/>
            </a:xfrm>
            <a:prstGeom prst="rect">
              <a:avLst/>
            </a:prstGeom>
            <a:effectLst/>
          </p:spPr>
        </p:pic>
        <p:pic>
          <p:nvPicPr>
            <p:cNvPr id="210" name="Line" descr="Line"/>
            <p:cNvPicPr>
              <a:picLocks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975" y="2034264"/>
              <a:ext cx="531199" cy="622234"/>
            </a:xfrm>
            <a:prstGeom prst="rect">
              <a:avLst/>
            </a:prstGeom>
            <a:effectLst/>
          </p:spPr>
        </p:pic>
        <p:pic>
          <p:nvPicPr>
            <p:cNvPr id="212" name="Line" descr="Line"/>
            <p:cNvPicPr>
              <a:picLocks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575987" y="3019158"/>
              <a:ext cx="157442" cy="416197"/>
            </a:xfrm>
            <a:prstGeom prst="rect">
              <a:avLst/>
            </a:prstGeom>
            <a:effectLst/>
          </p:spPr>
        </p:pic>
        <p:pic>
          <p:nvPicPr>
            <p:cNvPr id="214" name="Line" descr="Line"/>
            <p:cNvPicPr>
              <a:picLocks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490098" y="2746038"/>
              <a:ext cx="228601" cy="114301"/>
            </a:xfrm>
            <a:prstGeom prst="rect">
              <a:avLst/>
            </a:prstGeom>
            <a:effectLst/>
          </p:spPr>
        </p:pic>
        <p:pic>
          <p:nvPicPr>
            <p:cNvPr id="216" name="Line" descr="Line"/>
            <p:cNvPicPr>
              <a:picLocks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867358" y="2846665"/>
              <a:ext cx="426721" cy="603075"/>
            </a:xfrm>
            <a:prstGeom prst="rect">
              <a:avLst/>
            </a:prstGeom>
            <a:effectLst/>
          </p:spPr>
        </p:pic>
        <p:pic>
          <p:nvPicPr>
            <p:cNvPr id="218" name="Line" descr="Line"/>
            <p:cNvPicPr>
              <a:picLocks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1323500" y="3004779"/>
              <a:ext cx="186207" cy="358711"/>
            </a:xfrm>
            <a:prstGeom prst="rect">
              <a:avLst/>
            </a:prstGeom>
            <a:effectLst/>
          </p:spPr>
        </p:pic>
        <p:pic>
          <p:nvPicPr>
            <p:cNvPr id="220" name="Line" descr="Line"/>
            <p:cNvPicPr>
              <a:picLocks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180114" y="2717287"/>
              <a:ext cx="228601" cy="114301"/>
            </a:xfrm>
            <a:prstGeom prst="rect">
              <a:avLst/>
            </a:prstGeom>
            <a:effectLst/>
          </p:spPr>
        </p:pic>
        <p:pic>
          <p:nvPicPr>
            <p:cNvPr id="222" name="Line" descr="Line"/>
            <p:cNvPicPr>
              <a:picLocks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1565118" y="2800117"/>
              <a:ext cx="476463" cy="893990"/>
            </a:xfrm>
            <a:prstGeom prst="rect">
              <a:avLst/>
            </a:prstGeom>
            <a:effectLst/>
          </p:spPr>
        </p:pic>
        <p:pic>
          <p:nvPicPr>
            <p:cNvPr id="224" name="Line" descr="Line"/>
            <p:cNvPicPr>
              <a:picLocks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1955655" y="2826745"/>
              <a:ext cx="314841" cy="476657"/>
            </a:xfrm>
            <a:prstGeom prst="rect">
              <a:avLst/>
            </a:prstGeom>
            <a:effectLst/>
          </p:spPr>
        </p:pic>
        <p:pic>
          <p:nvPicPr>
            <p:cNvPr id="226" name="Line" descr="Line"/>
            <p:cNvPicPr>
              <a:picLocks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2329789" y="2774788"/>
              <a:ext cx="157430" cy="387436"/>
            </a:xfrm>
            <a:prstGeom prst="rect">
              <a:avLst/>
            </a:prstGeom>
            <a:effectLst/>
          </p:spPr>
        </p:pic>
        <p:pic>
          <p:nvPicPr>
            <p:cNvPr id="228" name="Line" descr="Line"/>
            <p:cNvPicPr>
              <a:picLocks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215137" y="2602284"/>
              <a:ext cx="228601" cy="114301"/>
            </a:xfrm>
            <a:prstGeom prst="rect">
              <a:avLst/>
            </a:prstGeom>
            <a:effectLst/>
          </p:spPr>
        </p:pic>
        <p:pic>
          <p:nvPicPr>
            <p:cNvPr id="230" name="Line" descr="Line"/>
            <p:cNvPicPr>
              <a:picLocks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2574163" y="2257270"/>
              <a:ext cx="258071" cy="1019964"/>
            </a:xfrm>
            <a:prstGeom prst="rect">
              <a:avLst/>
            </a:prstGeom>
            <a:effectLst/>
          </p:spPr>
        </p:pic>
        <p:pic>
          <p:nvPicPr>
            <p:cNvPr id="232" name="Line" descr="Line"/>
            <p:cNvPicPr>
              <a:picLocks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2531032" y="2712317"/>
              <a:ext cx="387452" cy="205534"/>
            </a:xfrm>
            <a:prstGeom prst="rect">
              <a:avLst/>
            </a:prstGeom>
            <a:effectLst/>
          </p:spPr>
        </p:pic>
        <p:pic>
          <p:nvPicPr>
            <p:cNvPr id="234" name="Line" descr="Line"/>
            <p:cNvPicPr>
              <a:picLocks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2933548" y="2691563"/>
              <a:ext cx="557993" cy="927334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Heart"/>
          <p:cNvSpPr/>
          <p:nvPr/>
        </p:nvSpPr>
        <p:spPr>
          <a:xfrm>
            <a:off x="8223224" y="3166712"/>
            <a:ext cx="8353997" cy="73825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6" h="21433" extrusionOk="0">
                <a:moveTo>
                  <a:pt x="5838" y="8"/>
                </a:moveTo>
                <a:cubicBezTo>
                  <a:pt x="3712" y="114"/>
                  <a:pt x="158" y="1891"/>
                  <a:pt x="2" y="7232"/>
                </a:cubicBezTo>
                <a:cubicBezTo>
                  <a:pt x="-54" y="9134"/>
                  <a:pt x="1253" y="14877"/>
                  <a:pt x="10702" y="21433"/>
                </a:cubicBezTo>
                <a:cubicBezTo>
                  <a:pt x="20130" y="14892"/>
                  <a:pt x="21546" y="9139"/>
                  <a:pt x="21505" y="7232"/>
                </a:cubicBezTo>
                <a:cubicBezTo>
                  <a:pt x="21391" y="1889"/>
                  <a:pt x="17806" y="115"/>
                  <a:pt x="15669" y="8"/>
                </a:cubicBezTo>
                <a:cubicBezTo>
                  <a:pt x="12170" y="-167"/>
                  <a:pt x="10753" y="2729"/>
                  <a:pt x="10753" y="2729"/>
                </a:cubicBezTo>
                <a:cubicBezTo>
                  <a:pt x="10753" y="2729"/>
                  <a:pt x="9337" y="-167"/>
                  <a:pt x="5838" y="8"/>
                </a:cubicBezTo>
                <a:close/>
              </a:path>
            </a:pathLst>
          </a:custGeom>
          <a:solidFill>
            <a:schemeClr val="accent5">
              <a:hueOff val="89162"/>
              <a:satOff val="9554"/>
              <a:lumOff val="16296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39" name="Better love refuses to be unkind"/>
          <p:cNvSpPr txBox="1"/>
          <p:nvPr/>
        </p:nvSpPr>
        <p:spPr>
          <a:xfrm>
            <a:off x="8921552" y="4199437"/>
            <a:ext cx="6957341" cy="39945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500">
                <a:solidFill>
                  <a:srgbClr val="000000"/>
                </a:solidFill>
              </a:defRPr>
            </a:lvl1pPr>
          </a:lstStyle>
          <a:p>
            <a:r>
              <a:t>Better love refuses to be unkind </a:t>
            </a:r>
          </a:p>
        </p:txBody>
      </p:sp>
      <p:grpSp>
        <p:nvGrpSpPr>
          <p:cNvPr id="264" name="Drawing"/>
          <p:cNvGrpSpPr/>
          <p:nvPr/>
        </p:nvGrpSpPr>
        <p:grpSpPr>
          <a:xfrm>
            <a:off x="-7300" y="1018246"/>
            <a:ext cx="7589418" cy="7422221"/>
            <a:chOff x="-7812466" y="-3739986"/>
            <a:chExt cx="7589417" cy="7422219"/>
          </a:xfrm>
        </p:grpSpPr>
        <p:pic>
          <p:nvPicPr>
            <p:cNvPr id="240" name="Line" descr="Line"/>
            <p:cNvPicPr>
              <a:picLocks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6898350" y="-2472208"/>
              <a:ext cx="897140" cy="1099747"/>
            </a:xfrm>
            <a:prstGeom prst="rect">
              <a:avLst/>
            </a:prstGeom>
            <a:effectLst/>
          </p:spPr>
        </p:pic>
        <p:pic>
          <p:nvPicPr>
            <p:cNvPr id="242" name="Line" descr="Line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5852331" y="-2155963"/>
              <a:ext cx="469790" cy="715110"/>
            </a:xfrm>
            <a:prstGeom prst="rect">
              <a:avLst/>
            </a:prstGeom>
            <a:effectLst/>
          </p:spPr>
        </p:pic>
        <p:pic>
          <p:nvPicPr>
            <p:cNvPr id="244" name="Line" descr="Line"/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5202897" y="-2235207"/>
              <a:ext cx="804332" cy="670929"/>
            </a:xfrm>
            <a:prstGeom prst="rect">
              <a:avLst/>
            </a:prstGeom>
            <a:effectLst/>
          </p:spPr>
        </p:pic>
        <p:pic>
          <p:nvPicPr>
            <p:cNvPr id="246" name="Line" descr="Line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6611664" y="-642720"/>
              <a:ext cx="953620" cy="1329771"/>
            </a:xfrm>
            <a:prstGeom prst="rect">
              <a:avLst/>
            </a:prstGeom>
            <a:effectLst/>
          </p:spPr>
        </p:pic>
        <p:pic>
          <p:nvPicPr>
            <p:cNvPr id="248" name="Line" descr="Line"/>
            <p:cNvPicPr>
              <a:picLocks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-5577841" y="-277688"/>
              <a:ext cx="485200" cy="715228"/>
            </a:xfrm>
            <a:prstGeom prst="rect">
              <a:avLst/>
            </a:prstGeom>
            <a:effectLst/>
          </p:spPr>
        </p:pic>
        <p:pic>
          <p:nvPicPr>
            <p:cNvPr id="250" name="Line" descr="Line"/>
            <p:cNvPicPr>
              <a:picLocks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-4970783" y="-249863"/>
              <a:ext cx="505886" cy="639906"/>
            </a:xfrm>
            <a:prstGeom prst="rect">
              <a:avLst/>
            </a:prstGeom>
            <a:effectLst/>
          </p:spPr>
        </p:pic>
        <p:pic>
          <p:nvPicPr>
            <p:cNvPr id="252" name="Line" descr="Line"/>
            <p:cNvPicPr>
              <a:picLocks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-4477128" y="-847794"/>
              <a:ext cx="653576" cy="1251147"/>
            </a:xfrm>
            <a:prstGeom prst="rect">
              <a:avLst/>
            </a:prstGeom>
            <a:effectLst/>
          </p:spPr>
        </p:pic>
        <p:pic>
          <p:nvPicPr>
            <p:cNvPr id="254" name="Line" descr="Line"/>
            <p:cNvPicPr>
              <a:picLocks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-3774933" y="-347214"/>
              <a:ext cx="770649" cy="977333"/>
            </a:xfrm>
            <a:prstGeom prst="rect">
              <a:avLst/>
            </a:prstGeom>
            <a:effectLst/>
          </p:spPr>
        </p:pic>
        <p:pic>
          <p:nvPicPr>
            <p:cNvPr id="256" name="Line" descr="Line"/>
            <p:cNvPicPr>
              <a:picLocks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-7812467" y="-3739987"/>
              <a:ext cx="6204958" cy="7422221"/>
            </a:xfrm>
            <a:prstGeom prst="rect">
              <a:avLst/>
            </a:prstGeom>
            <a:effectLst/>
          </p:spPr>
        </p:pic>
        <p:pic>
          <p:nvPicPr>
            <p:cNvPr id="258" name="Line" descr="Line"/>
            <p:cNvPicPr>
              <a:picLocks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-1920575" y="762232"/>
              <a:ext cx="457010" cy="469584"/>
            </a:xfrm>
            <a:prstGeom prst="rect">
              <a:avLst/>
            </a:prstGeom>
            <a:effectLst/>
          </p:spPr>
        </p:pic>
        <p:pic>
          <p:nvPicPr>
            <p:cNvPr id="260" name="Line" descr="Line"/>
            <p:cNvPicPr>
              <a:picLocks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-1291618" y="719112"/>
              <a:ext cx="425110" cy="503168"/>
            </a:xfrm>
            <a:prstGeom prst="rect">
              <a:avLst/>
            </a:prstGeom>
            <a:effectLst/>
          </p:spPr>
        </p:pic>
        <p:pic>
          <p:nvPicPr>
            <p:cNvPr id="262" name="Line" descr="Line"/>
            <p:cNvPicPr>
              <a:picLocks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-622145" y="704727"/>
              <a:ext cx="399097" cy="472921"/>
            </a:xfrm>
            <a:prstGeom prst="rect">
              <a:avLst/>
            </a:prstGeom>
            <a:effectLst/>
          </p:spPr>
        </p:pic>
      </p:grpSp>
      <p:grpSp>
        <p:nvGrpSpPr>
          <p:cNvPr id="323" name="Drawing"/>
          <p:cNvGrpSpPr/>
          <p:nvPr/>
        </p:nvGrpSpPr>
        <p:grpSpPr>
          <a:xfrm>
            <a:off x="16770099" y="390866"/>
            <a:ext cx="6984563" cy="6613045"/>
            <a:chOff x="-62770" y="-4108609"/>
            <a:chExt cx="6984561" cy="6613044"/>
          </a:xfrm>
        </p:grpSpPr>
        <p:pic>
          <p:nvPicPr>
            <p:cNvPr id="265" name="Line" descr="Line"/>
            <p:cNvPicPr>
              <a:picLocks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-62771" y="-71541"/>
              <a:ext cx="570593" cy="530227"/>
            </a:xfrm>
            <a:prstGeom prst="rect">
              <a:avLst/>
            </a:prstGeom>
            <a:effectLst/>
          </p:spPr>
        </p:pic>
        <p:pic>
          <p:nvPicPr>
            <p:cNvPr id="267" name="Line" descr="Line"/>
            <p:cNvPicPr>
              <a:picLocks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604734" y="-459663"/>
              <a:ext cx="445654" cy="503628"/>
            </a:xfrm>
            <a:prstGeom prst="rect">
              <a:avLst/>
            </a:prstGeom>
            <a:effectLst/>
          </p:spPr>
        </p:pic>
        <p:pic>
          <p:nvPicPr>
            <p:cNvPr id="269" name="Line" descr="Line"/>
            <p:cNvPicPr>
              <a:picLocks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645484" y="-4108610"/>
              <a:ext cx="6276307" cy="6613045"/>
            </a:xfrm>
            <a:prstGeom prst="rect">
              <a:avLst/>
            </a:prstGeom>
            <a:effectLst/>
          </p:spPr>
        </p:pic>
        <p:pic>
          <p:nvPicPr>
            <p:cNvPr id="271" name="Line" descr="Line"/>
            <p:cNvPicPr>
              <a:picLocks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2243535" y="-488411"/>
              <a:ext cx="114323" cy="114934"/>
            </a:xfrm>
            <a:prstGeom prst="rect">
              <a:avLst/>
            </a:prstGeom>
            <a:effectLst/>
          </p:spPr>
        </p:pic>
        <p:pic>
          <p:nvPicPr>
            <p:cNvPr id="273" name="Line" descr="Line"/>
            <p:cNvPicPr>
              <a:picLocks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1740396" y="-2702215"/>
              <a:ext cx="789945" cy="1182872"/>
            </a:xfrm>
            <a:prstGeom prst="rect">
              <a:avLst/>
            </a:prstGeom>
            <a:effectLst/>
          </p:spPr>
        </p:pic>
        <p:pic>
          <p:nvPicPr>
            <p:cNvPr id="275" name="Line" descr="Line"/>
            <p:cNvPicPr>
              <a:picLocks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2459147" y="-2371586"/>
              <a:ext cx="493566" cy="742032"/>
            </a:xfrm>
            <a:prstGeom prst="rect">
              <a:avLst/>
            </a:prstGeom>
            <a:effectLst/>
          </p:spPr>
        </p:pic>
        <p:pic>
          <p:nvPicPr>
            <p:cNvPr id="277" name="Line" descr="Line"/>
            <p:cNvPicPr>
              <a:picLocks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2876037" y="-2572937"/>
              <a:ext cx="631833" cy="819650"/>
            </a:xfrm>
            <a:prstGeom prst="rect">
              <a:avLst/>
            </a:prstGeom>
            <a:effectLst/>
          </p:spPr>
        </p:pic>
        <p:pic>
          <p:nvPicPr>
            <p:cNvPr id="279" name="Line" descr="Line"/>
            <p:cNvPicPr>
              <a:picLocks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3669620" y="-2712317"/>
              <a:ext cx="766903" cy="1231308"/>
            </a:xfrm>
            <a:prstGeom prst="rect">
              <a:avLst/>
            </a:prstGeom>
            <a:effectLst/>
          </p:spPr>
        </p:pic>
        <p:pic>
          <p:nvPicPr>
            <p:cNvPr id="281" name="Line" descr="Line"/>
            <p:cNvPicPr>
              <a:picLocks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2516661" y="-1135308"/>
              <a:ext cx="652654" cy="833075"/>
            </a:xfrm>
            <a:prstGeom prst="rect">
              <a:avLst/>
            </a:prstGeom>
            <a:effectLst/>
          </p:spPr>
        </p:pic>
        <p:pic>
          <p:nvPicPr>
            <p:cNvPr id="283" name="Line" descr="Line"/>
            <p:cNvPicPr>
              <a:picLocks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3077291" y="-1552199"/>
              <a:ext cx="703717" cy="1100864"/>
            </a:xfrm>
            <a:prstGeom prst="rect">
              <a:avLst/>
            </a:prstGeom>
            <a:effectLst/>
          </p:spPr>
        </p:pic>
        <p:pic>
          <p:nvPicPr>
            <p:cNvPr id="285" name="Line" descr="Line"/>
            <p:cNvPicPr>
              <a:picLocks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3695429" y="-1242319"/>
              <a:ext cx="473706" cy="699194"/>
            </a:xfrm>
            <a:prstGeom prst="rect">
              <a:avLst/>
            </a:prstGeom>
            <a:effectLst/>
          </p:spPr>
        </p:pic>
        <p:pic>
          <p:nvPicPr>
            <p:cNvPr id="287" name="Line" descr="Line"/>
            <p:cNvPicPr>
              <a:picLocks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4126694" y="-1327642"/>
              <a:ext cx="588708" cy="766665"/>
            </a:xfrm>
            <a:prstGeom prst="rect">
              <a:avLst/>
            </a:prstGeom>
            <a:effectLst/>
          </p:spPr>
        </p:pic>
        <p:pic>
          <p:nvPicPr>
            <p:cNvPr id="289" name="Line" descr="Line"/>
            <p:cNvPicPr>
              <a:picLocks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5278793" y="-1394059"/>
              <a:ext cx="227254" cy="674955"/>
            </a:xfrm>
            <a:prstGeom prst="rect">
              <a:avLst/>
            </a:prstGeom>
            <a:effectLst/>
          </p:spPr>
        </p:pic>
        <p:pic>
          <p:nvPicPr>
            <p:cNvPr id="291" name="Line" descr="Line"/>
            <p:cNvPicPr>
              <a:picLocks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5133328" y="-1695937"/>
              <a:ext cx="228601" cy="114301"/>
            </a:xfrm>
            <a:prstGeom prst="rect">
              <a:avLst/>
            </a:prstGeom>
            <a:effectLst/>
          </p:spPr>
        </p:pic>
        <p:pic>
          <p:nvPicPr>
            <p:cNvPr id="293" name="Line" descr="Line"/>
            <p:cNvPicPr>
              <a:picLocks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5621733" y="-2084075"/>
              <a:ext cx="315560" cy="1293433"/>
            </a:xfrm>
            <a:prstGeom prst="rect">
              <a:avLst/>
            </a:prstGeom>
            <a:effectLst/>
          </p:spPr>
        </p:pic>
        <p:pic>
          <p:nvPicPr>
            <p:cNvPr id="295" name="Line" descr="Line"/>
            <p:cNvPicPr>
              <a:picLocks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5535482" y="-1624066"/>
              <a:ext cx="631822" cy="347367"/>
            </a:xfrm>
            <a:prstGeom prst="rect">
              <a:avLst/>
            </a:prstGeom>
            <a:effectLst/>
          </p:spPr>
        </p:pic>
        <p:pic>
          <p:nvPicPr>
            <p:cNvPr id="297" name="Line" descr="Line"/>
            <p:cNvPicPr>
              <a:picLocks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2245704" y="261737"/>
              <a:ext cx="471517" cy="873563"/>
            </a:xfrm>
            <a:prstGeom prst="rect">
              <a:avLst/>
            </a:prstGeom>
            <a:effectLst/>
          </p:spPr>
        </p:pic>
        <p:pic>
          <p:nvPicPr>
            <p:cNvPr id="299" name="Line" descr="Line"/>
            <p:cNvPicPr>
              <a:picLocks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2662664" y="345350"/>
              <a:ext cx="423240" cy="698521"/>
            </a:xfrm>
            <a:prstGeom prst="rect">
              <a:avLst/>
            </a:prstGeom>
            <a:effectLst/>
          </p:spPr>
        </p:pic>
        <p:pic>
          <p:nvPicPr>
            <p:cNvPr id="301" name="Line" descr="Line"/>
            <p:cNvPicPr>
              <a:picLocks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3025810" y="166940"/>
              <a:ext cx="697689" cy="721722"/>
            </a:xfrm>
            <a:prstGeom prst="rect">
              <a:avLst/>
            </a:prstGeom>
            <a:effectLst/>
          </p:spPr>
        </p:pic>
        <p:pic>
          <p:nvPicPr>
            <p:cNvPr id="303" name="Line" descr="Line"/>
            <p:cNvPicPr>
              <a:picLocks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3641825" y="23005"/>
              <a:ext cx="426683" cy="811304"/>
            </a:xfrm>
            <a:prstGeom prst="rect">
              <a:avLst/>
            </a:prstGeom>
            <a:effectLst/>
          </p:spPr>
        </p:pic>
        <p:pic>
          <p:nvPicPr>
            <p:cNvPr id="305" name="Line" descr="Line"/>
            <p:cNvPicPr>
              <a:picLocks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4083564" y="-4862"/>
              <a:ext cx="385365" cy="823917"/>
            </a:xfrm>
            <a:prstGeom prst="rect">
              <a:avLst/>
            </a:prstGeom>
            <a:effectLst/>
          </p:spPr>
        </p:pic>
        <p:pic>
          <p:nvPicPr>
            <p:cNvPr id="307" name="Line" descr="Line"/>
            <p:cNvPicPr>
              <a:picLocks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5017968" y="-517167"/>
              <a:ext cx="286826" cy="1149346"/>
            </a:xfrm>
            <a:prstGeom prst="rect">
              <a:avLst/>
            </a:prstGeom>
            <a:effectLst/>
          </p:spPr>
        </p:pic>
        <p:pic>
          <p:nvPicPr>
            <p:cNvPr id="309" name="Line" descr="Line"/>
            <p:cNvPicPr>
              <a:picLocks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4845462" y="-143417"/>
              <a:ext cx="617460" cy="373079"/>
            </a:xfrm>
            <a:prstGeom prst="rect">
              <a:avLst/>
            </a:prstGeom>
            <a:effectLst/>
          </p:spPr>
        </p:pic>
        <p:pic>
          <p:nvPicPr>
            <p:cNvPr id="311" name="Line" descr="Line"/>
            <p:cNvPicPr>
              <a:picLocks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5476770" y="-316348"/>
              <a:ext cx="396395" cy="599434"/>
            </a:xfrm>
            <a:prstGeom prst="rect">
              <a:avLst/>
            </a:prstGeom>
            <a:effectLst/>
          </p:spPr>
        </p:pic>
        <p:pic>
          <p:nvPicPr>
            <p:cNvPr id="313" name="Line" descr="Line"/>
            <p:cNvPicPr>
              <a:picLocks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3094762" y="1077060"/>
              <a:ext cx="585608" cy="757839"/>
            </a:xfrm>
            <a:prstGeom prst="rect">
              <a:avLst/>
            </a:prstGeom>
            <a:effectLst/>
          </p:spPr>
        </p:pic>
        <p:pic>
          <p:nvPicPr>
            <p:cNvPr id="315" name="Line" descr="Line"/>
            <p:cNvPicPr>
              <a:picLocks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3623564" y="985407"/>
              <a:ext cx="473702" cy="693469"/>
            </a:xfrm>
            <a:prstGeom prst="rect">
              <a:avLst/>
            </a:prstGeom>
            <a:effectLst/>
          </p:spPr>
        </p:pic>
        <p:pic>
          <p:nvPicPr>
            <p:cNvPr id="317" name="Line" descr="Line"/>
            <p:cNvPicPr>
              <a:picLocks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4104545" y="967811"/>
              <a:ext cx="480464" cy="935047"/>
            </a:xfrm>
            <a:prstGeom prst="rect">
              <a:avLst/>
            </a:prstGeom>
            <a:effectLst/>
          </p:spPr>
        </p:pic>
        <p:pic>
          <p:nvPicPr>
            <p:cNvPr id="319" name="Line" descr="Line"/>
            <p:cNvPicPr>
              <a:picLocks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4575847" y="861492"/>
              <a:ext cx="441435" cy="647566"/>
            </a:xfrm>
            <a:prstGeom prst="rect">
              <a:avLst/>
            </a:prstGeom>
            <a:effectLst/>
          </p:spPr>
        </p:pic>
        <p:pic>
          <p:nvPicPr>
            <p:cNvPr id="321" name="Line" descr="Line"/>
            <p:cNvPicPr>
              <a:picLocks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5017960" y="719114"/>
              <a:ext cx="559952" cy="655937"/>
            </a:xfrm>
            <a:prstGeom prst="rect">
              <a:avLst/>
            </a:prstGeom>
            <a:effectLst/>
          </p:spPr>
        </p:pic>
      </p:grpSp>
      <p:grpSp>
        <p:nvGrpSpPr>
          <p:cNvPr id="406" name="Drawing"/>
          <p:cNvGrpSpPr/>
          <p:nvPr/>
        </p:nvGrpSpPr>
        <p:grpSpPr>
          <a:xfrm>
            <a:off x="768354" y="8992155"/>
            <a:ext cx="9757194" cy="4254933"/>
            <a:chOff x="-9322488" y="-452431"/>
            <a:chExt cx="9757192" cy="4254931"/>
          </a:xfrm>
        </p:grpSpPr>
        <p:pic>
          <p:nvPicPr>
            <p:cNvPr id="324" name="Line" descr="Line"/>
            <p:cNvPicPr>
              <a:picLocks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-320063" y="-57155"/>
              <a:ext cx="741909" cy="728287"/>
            </a:xfrm>
            <a:prstGeom prst="rect">
              <a:avLst/>
            </a:prstGeom>
            <a:effectLst/>
          </p:spPr>
        </p:pic>
        <p:pic>
          <p:nvPicPr>
            <p:cNvPr id="326" name="Line" descr="Line"/>
            <p:cNvPicPr>
              <a:picLocks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-606221" y="851757"/>
              <a:ext cx="742209" cy="674352"/>
            </a:xfrm>
            <a:prstGeom prst="rect">
              <a:avLst/>
            </a:prstGeom>
            <a:effectLst/>
          </p:spPr>
        </p:pic>
        <p:pic>
          <p:nvPicPr>
            <p:cNvPr id="328" name="Line" descr="Line"/>
            <p:cNvPicPr>
              <a:picLocks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-1733466" y="1271831"/>
              <a:ext cx="677249" cy="604902"/>
            </a:xfrm>
            <a:prstGeom prst="rect">
              <a:avLst/>
            </a:prstGeom>
            <a:effectLst/>
          </p:spPr>
        </p:pic>
        <p:pic>
          <p:nvPicPr>
            <p:cNvPr id="330" name="Line" descr="Line"/>
            <p:cNvPicPr>
              <a:picLocks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-9322489" y="-452432"/>
              <a:ext cx="9757194" cy="4254932"/>
            </a:xfrm>
            <a:prstGeom prst="rect">
              <a:avLst/>
            </a:prstGeom>
            <a:effectLst/>
          </p:spPr>
        </p:pic>
        <p:pic>
          <p:nvPicPr>
            <p:cNvPr id="332" name="Line" descr="Line"/>
            <p:cNvPicPr>
              <a:picLocks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-7776068" y="762240"/>
              <a:ext cx="531189" cy="778717"/>
            </a:xfrm>
            <a:prstGeom prst="rect">
              <a:avLst/>
            </a:prstGeom>
            <a:effectLst/>
          </p:spPr>
        </p:pic>
        <p:pic>
          <p:nvPicPr>
            <p:cNvPr id="334" name="Line" descr="Line"/>
            <p:cNvPicPr>
              <a:picLocks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-7280721" y="762231"/>
              <a:ext cx="464892" cy="638388"/>
            </a:xfrm>
            <a:prstGeom prst="rect">
              <a:avLst/>
            </a:prstGeom>
            <a:effectLst/>
          </p:spPr>
        </p:pic>
        <p:pic>
          <p:nvPicPr>
            <p:cNvPr id="336" name="Line" descr="Line"/>
            <p:cNvPicPr>
              <a:picLocks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-6825240" y="661602"/>
              <a:ext cx="411996" cy="629844"/>
            </a:xfrm>
            <a:prstGeom prst="rect">
              <a:avLst/>
            </a:prstGeom>
            <a:effectLst/>
          </p:spPr>
        </p:pic>
        <p:pic>
          <p:nvPicPr>
            <p:cNvPr id="338" name="Line" descr="Line"/>
            <p:cNvPicPr>
              <a:picLocks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-6439170" y="603169"/>
              <a:ext cx="617449" cy="632759"/>
            </a:xfrm>
            <a:prstGeom prst="rect">
              <a:avLst/>
            </a:prstGeom>
            <a:effectLst/>
          </p:spPr>
        </p:pic>
        <p:pic>
          <p:nvPicPr>
            <p:cNvPr id="340" name="Line" descr="Line"/>
            <p:cNvPicPr>
              <a:picLocks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-8351079" y="1998507"/>
              <a:ext cx="425603" cy="586312"/>
            </a:xfrm>
            <a:prstGeom prst="rect">
              <a:avLst/>
            </a:prstGeom>
            <a:effectLst/>
          </p:spPr>
        </p:pic>
        <p:pic>
          <p:nvPicPr>
            <p:cNvPr id="342" name="Line" descr="Line"/>
            <p:cNvPicPr>
              <a:picLocks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-7834426" y="1904810"/>
              <a:ext cx="542330" cy="697995"/>
            </a:xfrm>
            <a:prstGeom prst="rect">
              <a:avLst/>
            </a:prstGeom>
            <a:effectLst/>
          </p:spPr>
        </p:pic>
        <p:pic>
          <p:nvPicPr>
            <p:cNvPr id="344" name="Line" descr="Line"/>
            <p:cNvPicPr>
              <a:picLocks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-6798548" y="1768513"/>
              <a:ext cx="171810" cy="746824"/>
            </a:xfrm>
            <a:prstGeom prst="rect">
              <a:avLst/>
            </a:prstGeom>
            <a:effectLst/>
          </p:spPr>
        </p:pic>
        <p:pic>
          <p:nvPicPr>
            <p:cNvPr id="346" name="Line" descr="Line"/>
            <p:cNvPicPr>
              <a:picLocks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-7028560" y="1942327"/>
              <a:ext cx="660576" cy="213633"/>
            </a:xfrm>
            <a:prstGeom prst="rect">
              <a:avLst/>
            </a:prstGeom>
            <a:effectLst/>
          </p:spPr>
        </p:pic>
        <p:pic>
          <p:nvPicPr>
            <p:cNvPr id="348" name="Line" descr="Line"/>
            <p:cNvPicPr>
              <a:picLocks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-6482206" y="1856963"/>
              <a:ext cx="543830" cy="554438"/>
            </a:xfrm>
            <a:prstGeom prst="rect">
              <a:avLst/>
            </a:prstGeom>
            <a:effectLst/>
          </p:spPr>
        </p:pic>
        <p:pic>
          <p:nvPicPr>
            <p:cNvPr id="350" name="Line" descr="Line"/>
            <p:cNvPicPr>
              <a:picLocks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-5476018" y="1614100"/>
              <a:ext cx="473689" cy="676017"/>
            </a:xfrm>
            <a:prstGeom prst="rect">
              <a:avLst/>
            </a:prstGeom>
            <a:effectLst/>
          </p:spPr>
        </p:pic>
        <p:pic>
          <p:nvPicPr>
            <p:cNvPr id="352" name="Line" descr="Line"/>
            <p:cNvPicPr>
              <a:picLocks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-5111866" y="1639402"/>
              <a:ext cx="500437" cy="564282"/>
            </a:xfrm>
            <a:prstGeom prst="rect">
              <a:avLst/>
            </a:prstGeom>
            <a:effectLst/>
          </p:spPr>
        </p:pic>
        <p:pic>
          <p:nvPicPr>
            <p:cNvPr id="354" name="Line" descr="Line"/>
            <p:cNvPicPr>
              <a:picLocks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-4696677" y="1567261"/>
              <a:ext cx="480735" cy="682329"/>
            </a:xfrm>
            <a:prstGeom prst="rect">
              <a:avLst/>
            </a:prstGeom>
            <a:effectLst/>
          </p:spPr>
        </p:pic>
        <p:pic>
          <p:nvPicPr>
            <p:cNvPr id="356" name="Line" descr="Line"/>
            <p:cNvPicPr>
              <a:picLocks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-4225370" y="1518568"/>
              <a:ext cx="370509" cy="972804"/>
            </a:xfrm>
            <a:prstGeom prst="rect">
              <a:avLst/>
            </a:prstGeom>
            <a:effectLst/>
          </p:spPr>
        </p:pic>
        <p:pic>
          <p:nvPicPr>
            <p:cNvPr id="358" name="Line" descr="Line"/>
            <p:cNvPicPr>
              <a:picLocks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-3814132" y="1610385"/>
              <a:ext cx="358352" cy="526396"/>
            </a:xfrm>
            <a:prstGeom prst="rect">
              <a:avLst/>
            </a:prstGeom>
            <a:effectLst/>
          </p:spPr>
        </p:pic>
        <p:pic>
          <p:nvPicPr>
            <p:cNvPr id="360" name="Line" descr="Line"/>
            <p:cNvPicPr>
              <a:picLocks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-3449092" y="1605192"/>
              <a:ext cx="387448" cy="536386"/>
            </a:xfrm>
            <a:prstGeom prst="rect">
              <a:avLst/>
            </a:prstGeom>
            <a:effectLst/>
          </p:spPr>
        </p:pic>
        <p:pic>
          <p:nvPicPr>
            <p:cNvPr id="362" name="Line" descr="Line"/>
            <p:cNvPicPr>
              <a:picLocks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-3081040" y="1150375"/>
              <a:ext cx="536906" cy="985819"/>
            </a:xfrm>
            <a:prstGeom prst="rect">
              <a:avLst/>
            </a:prstGeom>
            <a:effectLst/>
          </p:spPr>
        </p:pic>
        <p:pic>
          <p:nvPicPr>
            <p:cNvPr id="364" name="Line" descr="Line"/>
            <p:cNvPicPr>
              <a:picLocks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-6726666" y="2695081"/>
              <a:ext cx="564837" cy="398798"/>
            </a:xfrm>
            <a:prstGeom prst="rect">
              <a:avLst/>
            </a:prstGeom>
            <a:effectLst/>
          </p:spPr>
        </p:pic>
        <p:pic>
          <p:nvPicPr>
            <p:cNvPr id="366" name="Line" descr="Line"/>
            <p:cNvPicPr>
              <a:picLocks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-6094167" y="2774788"/>
              <a:ext cx="177554" cy="387448"/>
            </a:xfrm>
            <a:prstGeom prst="rect">
              <a:avLst/>
            </a:prstGeom>
            <a:effectLst/>
          </p:spPr>
        </p:pic>
        <p:pic>
          <p:nvPicPr>
            <p:cNvPr id="368" name="Line" descr="Line"/>
            <p:cNvPicPr>
              <a:picLocks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-6136926" y="2559159"/>
              <a:ext cx="228601" cy="114301"/>
            </a:xfrm>
            <a:prstGeom prst="rect">
              <a:avLst/>
            </a:prstGeom>
            <a:effectLst/>
          </p:spPr>
        </p:pic>
        <p:pic>
          <p:nvPicPr>
            <p:cNvPr id="370" name="Line" descr="Line"/>
            <p:cNvPicPr>
              <a:picLocks/>
            </p:cNvPicPr>
            <p:nvPr/>
          </p:nvPicPr>
          <p:blipFill>
            <a:blip r:embed="rId65">
              <a:extLst/>
            </a:blip>
            <a:stretch>
              <a:fillRect/>
            </a:stretch>
          </p:blipFill>
          <p:spPr>
            <a:xfrm>
              <a:off x="-5806647" y="2458530"/>
              <a:ext cx="136596" cy="804321"/>
            </a:xfrm>
            <a:prstGeom prst="rect">
              <a:avLst/>
            </a:prstGeom>
            <a:effectLst/>
          </p:spPr>
        </p:pic>
        <p:pic>
          <p:nvPicPr>
            <p:cNvPr id="372" name="Line" descr="Line"/>
            <p:cNvPicPr>
              <a:picLocks/>
            </p:cNvPicPr>
            <p:nvPr/>
          </p:nvPicPr>
          <p:blipFill>
            <a:blip r:embed="rId66">
              <a:extLst/>
            </a:blip>
            <a:stretch>
              <a:fillRect/>
            </a:stretch>
          </p:blipFill>
          <p:spPr>
            <a:xfrm>
              <a:off x="-5979163" y="2702897"/>
              <a:ext cx="617466" cy="272458"/>
            </a:xfrm>
            <a:prstGeom prst="rect">
              <a:avLst/>
            </a:prstGeom>
            <a:effectLst/>
          </p:spPr>
        </p:pic>
        <p:pic>
          <p:nvPicPr>
            <p:cNvPr id="374" name="Line" descr="Line"/>
            <p:cNvPicPr>
              <a:picLocks/>
            </p:cNvPicPr>
            <p:nvPr/>
          </p:nvPicPr>
          <p:blipFill>
            <a:blip r:embed="rId67">
              <a:extLst/>
            </a:blip>
            <a:stretch>
              <a:fillRect/>
            </a:stretch>
          </p:blipFill>
          <p:spPr>
            <a:xfrm>
              <a:off x="-5504763" y="2271652"/>
              <a:ext cx="574314" cy="933698"/>
            </a:xfrm>
            <a:prstGeom prst="rect">
              <a:avLst/>
            </a:prstGeom>
            <a:effectLst/>
          </p:spPr>
        </p:pic>
        <p:pic>
          <p:nvPicPr>
            <p:cNvPr id="376" name="Line" descr="Line"/>
            <p:cNvPicPr>
              <a:picLocks/>
            </p:cNvPicPr>
            <p:nvPr/>
          </p:nvPicPr>
          <p:blipFill>
            <a:blip r:embed="rId68">
              <a:extLst/>
            </a:blip>
            <a:stretch>
              <a:fillRect/>
            </a:stretch>
          </p:blipFill>
          <p:spPr>
            <a:xfrm>
              <a:off x="-4333814" y="2472161"/>
              <a:ext cx="222770" cy="848203"/>
            </a:xfrm>
            <a:prstGeom prst="rect">
              <a:avLst/>
            </a:prstGeom>
            <a:effectLst/>
          </p:spPr>
        </p:pic>
        <p:pic>
          <p:nvPicPr>
            <p:cNvPr id="378" name="Line" descr="Line"/>
            <p:cNvPicPr>
              <a:picLocks/>
            </p:cNvPicPr>
            <p:nvPr/>
          </p:nvPicPr>
          <p:blipFill>
            <a:blip r:embed="rId69">
              <a:extLst/>
            </a:blip>
            <a:stretch>
              <a:fillRect/>
            </a:stretch>
          </p:blipFill>
          <p:spPr>
            <a:xfrm>
              <a:off x="-4269840" y="2516025"/>
              <a:ext cx="503796" cy="761201"/>
            </a:xfrm>
            <a:prstGeom prst="rect">
              <a:avLst/>
            </a:prstGeom>
            <a:effectLst/>
          </p:spPr>
        </p:pic>
        <p:pic>
          <p:nvPicPr>
            <p:cNvPr id="380" name="Line" descr="Line"/>
            <p:cNvPicPr>
              <a:picLocks/>
            </p:cNvPicPr>
            <p:nvPr/>
          </p:nvPicPr>
          <p:blipFill>
            <a:blip r:embed="rId70">
              <a:extLst/>
            </a:blip>
            <a:stretch>
              <a:fillRect/>
            </a:stretch>
          </p:blipFill>
          <p:spPr>
            <a:xfrm>
              <a:off x="-3825739" y="2889788"/>
              <a:ext cx="145943" cy="329944"/>
            </a:xfrm>
            <a:prstGeom prst="rect">
              <a:avLst/>
            </a:prstGeom>
            <a:effectLst/>
          </p:spPr>
        </p:pic>
        <p:pic>
          <p:nvPicPr>
            <p:cNvPr id="382" name="Line" descr="Line"/>
            <p:cNvPicPr>
              <a:picLocks/>
            </p:cNvPicPr>
            <p:nvPr/>
          </p:nvPicPr>
          <p:blipFill>
            <a:blip r:embed="rId71">
              <a:extLst/>
            </a:blip>
            <a:stretch>
              <a:fillRect/>
            </a:stretch>
          </p:blipFill>
          <p:spPr>
            <a:xfrm>
              <a:off x="-3889782" y="2674158"/>
              <a:ext cx="181247" cy="373075"/>
            </a:xfrm>
            <a:prstGeom prst="rect">
              <a:avLst/>
            </a:prstGeom>
            <a:effectLst/>
          </p:spPr>
        </p:pic>
        <p:pic>
          <p:nvPicPr>
            <p:cNvPr id="384" name="Line" descr="Line"/>
            <p:cNvPicPr>
              <a:picLocks/>
            </p:cNvPicPr>
            <p:nvPr/>
          </p:nvPicPr>
          <p:blipFill>
            <a:blip r:embed="rId72">
              <a:extLst/>
            </a:blip>
            <a:stretch>
              <a:fillRect/>
            </a:stretch>
          </p:blipFill>
          <p:spPr>
            <a:xfrm>
              <a:off x="-3679103" y="2677588"/>
              <a:ext cx="373071" cy="599640"/>
            </a:xfrm>
            <a:prstGeom prst="rect">
              <a:avLst/>
            </a:prstGeom>
            <a:effectLst/>
          </p:spPr>
        </p:pic>
        <p:pic>
          <p:nvPicPr>
            <p:cNvPr id="386" name="Line" descr="Line"/>
            <p:cNvPicPr>
              <a:picLocks/>
            </p:cNvPicPr>
            <p:nvPr/>
          </p:nvPicPr>
          <p:blipFill>
            <a:blip r:embed="rId73">
              <a:extLst/>
            </a:blip>
            <a:stretch>
              <a:fillRect/>
            </a:stretch>
          </p:blipFill>
          <p:spPr>
            <a:xfrm>
              <a:off x="-3389921" y="2357889"/>
              <a:ext cx="428904" cy="895375"/>
            </a:xfrm>
            <a:prstGeom prst="rect">
              <a:avLst/>
            </a:prstGeom>
            <a:effectLst/>
          </p:spPr>
        </p:pic>
        <p:pic>
          <p:nvPicPr>
            <p:cNvPr id="388" name="Line" descr="Line"/>
            <p:cNvPicPr>
              <a:picLocks/>
            </p:cNvPicPr>
            <p:nvPr/>
          </p:nvPicPr>
          <p:blipFill>
            <a:blip r:embed="rId74">
              <a:extLst/>
            </a:blip>
            <a:stretch>
              <a:fillRect/>
            </a:stretch>
          </p:blipFill>
          <p:spPr>
            <a:xfrm>
              <a:off x="-2916014" y="2659400"/>
              <a:ext cx="429374" cy="646578"/>
            </a:xfrm>
            <a:prstGeom prst="rect">
              <a:avLst/>
            </a:prstGeom>
            <a:effectLst/>
          </p:spPr>
        </p:pic>
        <p:pic>
          <p:nvPicPr>
            <p:cNvPr id="390" name="Line" descr="Line"/>
            <p:cNvPicPr>
              <a:picLocks/>
            </p:cNvPicPr>
            <p:nvPr/>
          </p:nvPicPr>
          <p:blipFill>
            <a:blip r:embed="rId75">
              <a:extLst/>
            </a:blip>
            <a:stretch>
              <a:fillRect/>
            </a:stretch>
          </p:blipFill>
          <p:spPr>
            <a:xfrm>
              <a:off x="-2555702" y="2663836"/>
              <a:ext cx="442816" cy="564818"/>
            </a:xfrm>
            <a:prstGeom prst="rect">
              <a:avLst/>
            </a:prstGeom>
            <a:effectLst/>
          </p:spPr>
        </p:pic>
        <p:pic>
          <p:nvPicPr>
            <p:cNvPr id="392" name="Line" descr="Line"/>
            <p:cNvPicPr>
              <a:picLocks/>
            </p:cNvPicPr>
            <p:nvPr/>
          </p:nvPicPr>
          <p:blipFill>
            <a:blip r:embed="rId76">
              <a:extLst/>
            </a:blip>
            <a:stretch>
              <a:fillRect/>
            </a:stretch>
          </p:blipFill>
          <p:spPr>
            <a:xfrm>
              <a:off x="-2062410" y="2631024"/>
              <a:ext cx="433491" cy="558926"/>
            </a:xfrm>
            <a:prstGeom prst="rect">
              <a:avLst/>
            </a:prstGeom>
            <a:effectLst/>
          </p:spPr>
        </p:pic>
        <p:pic>
          <p:nvPicPr>
            <p:cNvPr id="394" name="Line" descr="Line"/>
            <p:cNvPicPr>
              <a:picLocks/>
            </p:cNvPicPr>
            <p:nvPr/>
          </p:nvPicPr>
          <p:blipFill>
            <a:blip r:embed="rId77">
              <a:extLst/>
            </a:blip>
            <a:stretch>
              <a:fillRect/>
            </a:stretch>
          </p:blipFill>
          <p:spPr>
            <a:xfrm>
              <a:off x="-1580313" y="2659777"/>
              <a:ext cx="541553" cy="559958"/>
            </a:xfrm>
            <a:prstGeom prst="rect">
              <a:avLst/>
            </a:prstGeom>
            <a:effectLst/>
          </p:spPr>
        </p:pic>
        <p:pic>
          <p:nvPicPr>
            <p:cNvPr id="396" name="Line" descr="Line"/>
            <p:cNvPicPr>
              <a:picLocks/>
            </p:cNvPicPr>
            <p:nvPr/>
          </p:nvPicPr>
          <p:blipFill>
            <a:blip r:embed="rId78">
              <a:extLst/>
            </a:blip>
            <a:stretch>
              <a:fillRect/>
            </a:stretch>
          </p:blipFill>
          <p:spPr>
            <a:xfrm>
              <a:off x="-5562268" y="454672"/>
              <a:ext cx="718073" cy="656669"/>
            </a:xfrm>
            <a:prstGeom prst="rect">
              <a:avLst/>
            </a:prstGeom>
            <a:effectLst/>
          </p:spPr>
        </p:pic>
        <p:pic>
          <p:nvPicPr>
            <p:cNvPr id="398" name="Line" descr="Line"/>
            <p:cNvPicPr>
              <a:picLocks/>
            </p:cNvPicPr>
            <p:nvPr/>
          </p:nvPicPr>
          <p:blipFill>
            <a:blip r:embed="rId79">
              <a:extLst/>
            </a:blip>
            <a:stretch>
              <a:fillRect/>
            </a:stretch>
          </p:blipFill>
          <p:spPr>
            <a:xfrm>
              <a:off x="-4783333" y="575363"/>
              <a:ext cx="364282" cy="579657"/>
            </a:xfrm>
            <a:prstGeom prst="rect">
              <a:avLst/>
            </a:prstGeom>
            <a:effectLst/>
          </p:spPr>
        </p:pic>
        <p:pic>
          <p:nvPicPr>
            <p:cNvPr id="400" name="Line" descr="Line"/>
            <p:cNvPicPr>
              <a:picLocks/>
            </p:cNvPicPr>
            <p:nvPr/>
          </p:nvPicPr>
          <p:blipFill>
            <a:blip r:embed="rId80">
              <a:extLst/>
            </a:blip>
            <a:stretch>
              <a:fillRect/>
            </a:stretch>
          </p:blipFill>
          <p:spPr>
            <a:xfrm>
              <a:off x="-4461207" y="577778"/>
              <a:ext cx="356211" cy="478691"/>
            </a:xfrm>
            <a:prstGeom prst="rect">
              <a:avLst/>
            </a:prstGeom>
            <a:effectLst/>
          </p:spPr>
        </p:pic>
        <p:pic>
          <p:nvPicPr>
            <p:cNvPr id="402" name="Line" descr="Line"/>
            <p:cNvPicPr>
              <a:picLocks/>
            </p:cNvPicPr>
            <p:nvPr/>
          </p:nvPicPr>
          <p:blipFill>
            <a:blip r:embed="rId81">
              <a:extLst/>
            </a:blip>
            <a:stretch>
              <a:fillRect/>
            </a:stretch>
          </p:blipFill>
          <p:spPr>
            <a:xfrm>
              <a:off x="-4061325" y="616680"/>
              <a:ext cx="410292" cy="472423"/>
            </a:xfrm>
            <a:prstGeom prst="rect">
              <a:avLst/>
            </a:prstGeom>
            <a:effectLst/>
          </p:spPr>
        </p:pic>
        <p:pic>
          <p:nvPicPr>
            <p:cNvPr id="404" name="Line" descr="Line"/>
            <p:cNvPicPr>
              <a:picLocks/>
            </p:cNvPicPr>
            <p:nvPr/>
          </p:nvPicPr>
          <p:blipFill>
            <a:blip r:embed="rId82">
              <a:extLst/>
            </a:blip>
            <a:stretch>
              <a:fillRect/>
            </a:stretch>
          </p:blipFill>
          <p:spPr>
            <a:xfrm>
              <a:off x="-3596329" y="619355"/>
              <a:ext cx="419666" cy="616579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" grpId="1" animBg="1" advAuto="0"/>
      <p:bldP spid="323" grpId="2" animBg="1" advAuto="0"/>
      <p:bldP spid="406" grpId="3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Heart"/>
          <p:cNvSpPr/>
          <p:nvPr/>
        </p:nvSpPr>
        <p:spPr>
          <a:xfrm>
            <a:off x="8223224" y="3166712"/>
            <a:ext cx="8353997" cy="73825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6" h="21433" extrusionOk="0">
                <a:moveTo>
                  <a:pt x="5838" y="8"/>
                </a:moveTo>
                <a:cubicBezTo>
                  <a:pt x="3712" y="114"/>
                  <a:pt x="158" y="1891"/>
                  <a:pt x="2" y="7232"/>
                </a:cubicBezTo>
                <a:cubicBezTo>
                  <a:pt x="-54" y="9134"/>
                  <a:pt x="1253" y="14877"/>
                  <a:pt x="10702" y="21433"/>
                </a:cubicBezTo>
                <a:cubicBezTo>
                  <a:pt x="20130" y="14892"/>
                  <a:pt x="21546" y="9139"/>
                  <a:pt x="21505" y="7232"/>
                </a:cubicBezTo>
                <a:cubicBezTo>
                  <a:pt x="21391" y="1889"/>
                  <a:pt x="17806" y="115"/>
                  <a:pt x="15669" y="8"/>
                </a:cubicBezTo>
                <a:cubicBezTo>
                  <a:pt x="12170" y="-167"/>
                  <a:pt x="10753" y="2729"/>
                  <a:pt x="10753" y="2729"/>
                </a:cubicBezTo>
                <a:cubicBezTo>
                  <a:pt x="10753" y="2729"/>
                  <a:pt x="9337" y="-167"/>
                  <a:pt x="5838" y="8"/>
                </a:cubicBezTo>
                <a:close/>
              </a:path>
            </a:pathLst>
          </a:custGeom>
          <a:solidFill>
            <a:schemeClr val="accent5">
              <a:hueOff val="89162"/>
              <a:satOff val="9554"/>
              <a:lumOff val="16296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09" name="Better love refuses to be arrogant"/>
          <p:cNvSpPr txBox="1"/>
          <p:nvPr/>
        </p:nvSpPr>
        <p:spPr>
          <a:xfrm>
            <a:off x="9094056" y="4574780"/>
            <a:ext cx="6612334" cy="28989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6000">
                <a:solidFill>
                  <a:srgbClr val="000000"/>
                </a:solidFill>
              </a:defRPr>
            </a:lvl1pPr>
          </a:lstStyle>
          <a:p>
            <a:r>
              <a:t>Better love refuses to be arrogant </a:t>
            </a:r>
          </a:p>
        </p:txBody>
      </p:sp>
      <p:grpSp>
        <p:nvGrpSpPr>
          <p:cNvPr id="490" name="Drawing"/>
          <p:cNvGrpSpPr/>
          <p:nvPr/>
        </p:nvGrpSpPr>
        <p:grpSpPr>
          <a:xfrm>
            <a:off x="16198784" y="356254"/>
            <a:ext cx="7953026" cy="9425963"/>
            <a:chOff x="-202825" y="-7277042"/>
            <a:chExt cx="7953024" cy="9425961"/>
          </a:xfrm>
        </p:grpSpPr>
        <p:pic>
          <p:nvPicPr>
            <p:cNvPr id="410" name="Line" descr="Line"/>
            <p:cNvPicPr>
              <a:picLocks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202826" y="-258441"/>
              <a:ext cx="741340" cy="847431"/>
            </a:xfrm>
            <a:prstGeom prst="rect">
              <a:avLst/>
            </a:prstGeom>
            <a:effectLst/>
          </p:spPr>
        </p:pic>
        <p:pic>
          <p:nvPicPr>
            <p:cNvPr id="412" name="Line" descr="Line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724599" y="-959511"/>
              <a:ext cx="749767" cy="765678"/>
            </a:xfrm>
            <a:prstGeom prst="rect">
              <a:avLst/>
            </a:prstGeom>
            <a:effectLst/>
          </p:spPr>
        </p:pic>
        <p:pic>
          <p:nvPicPr>
            <p:cNvPr id="414" name="Line" descr="Line"/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498138" y="-1695938"/>
              <a:ext cx="635159" cy="845925"/>
            </a:xfrm>
            <a:prstGeom prst="rect">
              <a:avLst/>
            </a:prstGeom>
            <a:effectLst/>
          </p:spPr>
        </p:pic>
        <p:pic>
          <p:nvPicPr>
            <p:cNvPr id="416" name="Line" descr="Line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252175" y="-7277042"/>
              <a:ext cx="6498025" cy="9425962"/>
            </a:xfrm>
            <a:prstGeom prst="rect">
              <a:avLst/>
            </a:prstGeom>
            <a:effectLst/>
          </p:spPr>
        </p:pic>
        <p:pic>
          <p:nvPicPr>
            <p:cNvPr id="418" name="Line" descr="Line"/>
            <p:cNvPicPr>
              <a:picLocks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2422547" y="-5591653"/>
              <a:ext cx="179673" cy="877109"/>
            </a:xfrm>
            <a:prstGeom prst="rect">
              <a:avLst/>
            </a:prstGeom>
            <a:effectLst/>
          </p:spPr>
        </p:pic>
        <p:pic>
          <p:nvPicPr>
            <p:cNvPr id="420" name="Line" descr="Line"/>
            <p:cNvPicPr>
              <a:picLocks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341521" y="-5824399"/>
              <a:ext cx="752868" cy="1150452"/>
            </a:xfrm>
            <a:prstGeom prst="rect">
              <a:avLst/>
            </a:prstGeom>
            <a:effectLst/>
          </p:spPr>
        </p:pic>
        <p:pic>
          <p:nvPicPr>
            <p:cNvPr id="422" name="Line" descr="Line"/>
            <p:cNvPicPr>
              <a:picLocks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3192308" y="-5538362"/>
              <a:ext cx="502437" cy="607278"/>
            </a:xfrm>
            <a:prstGeom prst="rect">
              <a:avLst/>
            </a:prstGeom>
            <a:effectLst/>
          </p:spPr>
        </p:pic>
        <p:pic>
          <p:nvPicPr>
            <p:cNvPr id="424" name="Line" descr="Line"/>
            <p:cNvPicPr>
              <a:picLocks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3648972" y="-6137916"/>
              <a:ext cx="261401" cy="1092178"/>
            </a:xfrm>
            <a:prstGeom prst="rect">
              <a:avLst/>
            </a:prstGeom>
            <a:effectLst/>
          </p:spPr>
        </p:pic>
        <p:pic>
          <p:nvPicPr>
            <p:cNvPr id="426" name="Line" descr="Line"/>
            <p:cNvPicPr>
              <a:picLocks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4026074" y="-6195416"/>
              <a:ext cx="220798" cy="1209938"/>
            </a:xfrm>
            <a:prstGeom prst="rect">
              <a:avLst/>
            </a:prstGeom>
            <a:effectLst/>
          </p:spPr>
        </p:pic>
        <p:pic>
          <p:nvPicPr>
            <p:cNvPr id="428" name="Line" descr="Line"/>
            <p:cNvPicPr>
              <a:picLocks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3623552" y="-5692286"/>
              <a:ext cx="703714" cy="286829"/>
            </a:xfrm>
            <a:prstGeom prst="rect">
              <a:avLst/>
            </a:prstGeom>
            <a:effectLst/>
          </p:spPr>
        </p:pic>
        <p:pic>
          <p:nvPicPr>
            <p:cNvPr id="430" name="Line" descr="Line"/>
            <p:cNvPicPr>
              <a:picLocks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4299198" y="-5794525"/>
              <a:ext cx="631822" cy="762811"/>
            </a:xfrm>
            <a:prstGeom prst="rect">
              <a:avLst/>
            </a:prstGeom>
            <a:effectLst/>
          </p:spPr>
        </p:pic>
        <p:pic>
          <p:nvPicPr>
            <p:cNvPr id="432" name="Line" descr="Line"/>
            <p:cNvPicPr>
              <a:picLocks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4893388" y="-5834796"/>
              <a:ext cx="914537" cy="712418"/>
            </a:xfrm>
            <a:prstGeom prst="rect">
              <a:avLst/>
            </a:prstGeom>
            <a:effectLst/>
          </p:spPr>
        </p:pic>
        <p:pic>
          <p:nvPicPr>
            <p:cNvPr id="434" name="Line" descr="Line"/>
            <p:cNvPicPr>
              <a:picLocks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2507083" y="-4312248"/>
              <a:ext cx="483283" cy="928371"/>
            </a:xfrm>
            <a:prstGeom prst="rect">
              <a:avLst/>
            </a:prstGeom>
            <a:effectLst/>
          </p:spPr>
        </p:pic>
        <p:pic>
          <p:nvPicPr>
            <p:cNvPr id="436" name="Line" descr="Line"/>
            <p:cNvPicPr>
              <a:picLocks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3041035" y="-4155569"/>
              <a:ext cx="514746" cy="678849"/>
            </a:xfrm>
            <a:prstGeom prst="rect">
              <a:avLst/>
            </a:prstGeom>
            <a:effectLst/>
          </p:spPr>
        </p:pic>
        <p:pic>
          <p:nvPicPr>
            <p:cNvPr id="438" name="Line" descr="Line"/>
            <p:cNvPicPr>
              <a:picLocks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3494174" y="-4286070"/>
              <a:ext cx="458502" cy="631209"/>
            </a:xfrm>
            <a:prstGeom prst="rect">
              <a:avLst/>
            </a:prstGeom>
            <a:effectLst/>
          </p:spPr>
        </p:pic>
        <p:pic>
          <p:nvPicPr>
            <p:cNvPr id="440" name="Line" descr="Line"/>
            <p:cNvPicPr>
              <a:picLocks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4069242" y="-4399519"/>
              <a:ext cx="833043" cy="771240"/>
            </a:xfrm>
            <a:prstGeom prst="rect">
              <a:avLst/>
            </a:prstGeom>
            <a:effectLst/>
          </p:spPr>
        </p:pic>
        <p:pic>
          <p:nvPicPr>
            <p:cNvPr id="442" name="Line" descr="Line"/>
            <p:cNvPicPr>
              <a:picLocks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3140358" y="-3176600"/>
              <a:ext cx="568763" cy="1107414"/>
            </a:xfrm>
            <a:prstGeom prst="rect">
              <a:avLst/>
            </a:prstGeom>
            <a:effectLst/>
          </p:spPr>
        </p:pic>
        <p:pic>
          <p:nvPicPr>
            <p:cNvPr id="444" name="Line" descr="Line"/>
            <p:cNvPicPr>
              <a:picLocks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3709819" y="-2716591"/>
              <a:ext cx="474644" cy="629704"/>
            </a:xfrm>
            <a:prstGeom prst="rect">
              <a:avLst/>
            </a:prstGeom>
            <a:effectLst/>
          </p:spPr>
        </p:pic>
        <p:pic>
          <p:nvPicPr>
            <p:cNvPr id="446" name="Line" descr="Line"/>
            <p:cNvPicPr>
              <a:picLocks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4083572" y="-2834108"/>
              <a:ext cx="559956" cy="597014"/>
            </a:xfrm>
            <a:prstGeom prst="rect">
              <a:avLst/>
            </a:prstGeom>
            <a:effectLst/>
          </p:spPr>
        </p:pic>
        <p:pic>
          <p:nvPicPr>
            <p:cNvPr id="448" name="Line" descr="Line"/>
            <p:cNvPicPr>
              <a:picLocks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4490956" y="-2975347"/>
              <a:ext cx="567130" cy="804938"/>
            </a:xfrm>
            <a:prstGeom prst="rect">
              <a:avLst/>
            </a:prstGeom>
            <a:effectLst/>
          </p:spPr>
        </p:pic>
        <p:pic>
          <p:nvPicPr>
            <p:cNvPr id="450" name="Line" descr="Line"/>
            <p:cNvPicPr>
              <a:picLocks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5099792" y="-2980883"/>
              <a:ext cx="492504" cy="809874"/>
            </a:xfrm>
            <a:prstGeom prst="rect">
              <a:avLst/>
            </a:prstGeom>
            <a:effectLst/>
          </p:spPr>
        </p:pic>
        <p:pic>
          <p:nvPicPr>
            <p:cNvPr id="452" name="Line" descr="Line"/>
            <p:cNvPicPr>
              <a:picLocks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5616946" y="-3291609"/>
              <a:ext cx="133483" cy="329957"/>
            </a:xfrm>
            <a:prstGeom prst="rect">
              <a:avLst/>
            </a:prstGeom>
            <a:effectLst/>
          </p:spPr>
        </p:pic>
        <p:pic>
          <p:nvPicPr>
            <p:cNvPr id="454" name="Line" descr="Line"/>
            <p:cNvPicPr>
              <a:picLocks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5903012" y="-3722858"/>
              <a:ext cx="264296" cy="1408089"/>
            </a:xfrm>
            <a:prstGeom prst="rect">
              <a:avLst/>
            </a:prstGeom>
            <a:effectLst/>
          </p:spPr>
        </p:pic>
        <p:pic>
          <p:nvPicPr>
            <p:cNvPr id="456" name="Line" descr="Line"/>
            <p:cNvPicPr>
              <a:picLocks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5722349" y="-3004100"/>
              <a:ext cx="1005594" cy="301204"/>
            </a:xfrm>
            <a:prstGeom prst="rect">
              <a:avLst/>
            </a:prstGeom>
            <a:effectLst/>
          </p:spPr>
        </p:pic>
        <p:pic>
          <p:nvPicPr>
            <p:cNvPr id="458" name="Line" descr="Line"/>
            <p:cNvPicPr>
              <a:picLocks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3066735" y="-1795470"/>
              <a:ext cx="716917" cy="954367"/>
            </a:xfrm>
            <a:prstGeom prst="rect">
              <a:avLst/>
            </a:prstGeom>
            <a:effectLst/>
          </p:spPr>
        </p:pic>
        <p:pic>
          <p:nvPicPr>
            <p:cNvPr id="460" name="Line" descr="Line"/>
            <p:cNvPicPr>
              <a:picLocks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3752932" y="-1514573"/>
              <a:ext cx="430580" cy="604850"/>
            </a:xfrm>
            <a:prstGeom prst="rect">
              <a:avLst/>
            </a:prstGeom>
            <a:effectLst/>
          </p:spPr>
        </p:pic>
        <p:pic>
          <p:nvPicPr>
            <p:cNvPr id="462" name="Line" descr="Line"/>
            <p:cNvPicPr>
              <a:picLocks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4098309" y="-1612242"/>
              <a:ext cx="645833" cy="648744"/>
            </a:xfrm>
            <a:prstGeom prst="rect">
              <a:avLst/>
            </a:prstGeom>
            <a:effectLst/>
          </p:spPr>
        </p:pic>
        <p:pic>
          <p:nvPicPr>
            <p:cNvPr id="464" name="Line" descr="Line"/>
            <p:cNvPicPr>
              <a:picLocks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4831095" y="-1868451"/>
              <a:ext cx="1026569" cy="658228"/>
            </a:xfrm>
            <a:prstGeom prst="rect">
              <a:avLst/>
            </a:prstGeom>
            <a:effectLst/>
          </p:spPr>
        </p:pic>
        <p:pic>
          <p:nvPicPr>
            <p:cNvPr id="466" name="Line" descr="Line"/>
            <p:cNvPicPr>
              <a:picLocks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3255914" y="-394349"/>
              <a:ext cx="783839" cy="638381"/>
            </a:xfrm>
            <a:prstGeom prst="rect">
              <a:avLst/>
            </a:prstGeom>
            <a:effectLst/>
          </p:spPr>
        </p:pic>
        <p:pic>
          <p:nvPicPr>
            <p:cNvPr id="468" name="Line" descr="Line"/>
            <p:cNvPicPr>
              <a:picLocks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3968562" y="-632177"/>
              <a:ext cx="387460" cy="789969"/>
            </a:xfrm>
            <a:prstGeom prst="rect">
              <a:avLst/>
            </a:prstGeom>
            <a:effectLst/>
          </p:spPr>
        </p:pic>
        <p:pic>
          <p:nvPicPr>
            <p:cNvPr id="470" name="Line" descr="Line"/>
            <p:cNvPicPr>
              <a:picLocks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4256066" y="-761557"/>
              <a:ext cx="441148" cy="976836"/>
            </a:xfrm>
            <a:prstGeom prst="rect">
              <a:avLst/>
            </a:prstGeom>
            <a:effectLst/>
          </p:spPr>
        </p:pic>
        <p:pic>
          <p:nvPicPr>
            <p:cNvPr id="472" name="Line" descr="Line"/>
            <p:cNvPicPr>
              <a:picLocks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4054824" y="-263197"/>
              <a:ext cx="531204" cy="133483"/>
            </a:xfrm>
            <a:prstGeom prst="rect">
              <a:avLst/>
            </a:prstGeom>
            <a:effectLst/>
          </p:spPr>
        </p:pic>
        <p:pic>
          <p:nvPicPr>
            <p:cNvPr id="474" name="Line" descr="Line"/>
            <p:cNvPicPr>
              <a:picLocks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4569585" y="-441922"/>
              <a:ext cx="566616" cy="628466"/>
            </a:xfrm>
            <a:prstGeom prst="rect">
              <a:avLst/>
            </a:prstGeom>
            <a:effectLst/>
          </p:spPr>
        </p:pic>
        <p:pic>
          <p:nvPicPr>
            <p:cNvPr id="476" name="Line" descr="Line"/>
            <p:cNvPicPr>
              <a:picLocks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5034621" y="-489557"/>
              <a:ext cx="413912" cy="618599"/>
            </a:xfrm>
            <a:prstGeom prst="rect">
              <a:avLst/>
            </a:prstGeom>
            <a:effectLst/>
          </p:spPr>
        </p:pic>
        <p:pic>
          <p:nvPicPr>
            <p:cNvPr id="478" name="Line" descr="Line"/>
            <p:cNvPicPr>
              <a:picLocks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5449221" y="-962809"/>
              <a:ext cx="301200" cy="1120594"/>
            </a:xfrm>
            <a:prstGeom prst="rect">
              <a:avLst/>
            </a:prstGeom>
            <a:effectLst/>
          </p:spPr>
        </p:pic>
        <p:pic>
          <p:nvPicPr>
            <p:cNvPr id="480" name="Line" descr="Line"/>
            <p:cNvPicPr>
              <a:picLocks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5319845" y="-408406"/>
              <a:ext cx="588700" cy="163686"/>
            </a:xfrm>
            <a:prstGeom prst="rect">
              <a:avLst/>
            </a:prstGeom>
            <a:effectLst/>
          </p:spPr>
        </p:pic>
        <p:pic>
          <p:nvPicPr>
            <p:cNvPr id="482" name="Line" descr="Line"/>
            <p:cNvPicPr>
              <a:picLocks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5881664" y="-517169"/>
              <a:ext cx="199395" cy="502455"/>
            </a:xfrm>
            <a:prstGeom prst="rect">
              <a:avLst/>
            </a:prstGeom>
            <a:effectLst/>
          </p:spPr>
        </p:pic>
        <p:pic>
          <p:nvPicPr>
            <p:cNvPr id="484" name="Line" descr="Line"/>
            <p:cNvPicPr>
              <a:picLocks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5808601" y="-833433"/>
              <a:ext cx="171834" cy="258084"/>
            </a:xfrm>
            <a:prstGeom prst="rect">
              <a:avLst/>
            </a:prstGeom>
            <a:effectLst/>
          </p:spPr>
        </p:pic>
        <p:pic>
          <p:nvPicPr>
            <p:cNvPr id="486" name="Line" descr="Line"/>
            <p:cNvPicPr>
              <a:picLocks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6146237" y="-585120"/>
              <a:ext cx="413987" cy="533595"/>
            </a:xfrm>
            <a:prstGeom prst="rect">
              <a:avLst/>
            </a:prstGeom>
            <a:effectLst/>
          </p:spPr>
        </p:pic>
        <p:pic>
          <p:nvPicPr>
            <p:cNvPr id="488" name="Line" descr="Line"/>
            <p:cNvPicPr>
              <a:picLocks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6455503" y="-867436"/>
              <a:ext cx="681787" cy="809599"/>
            </a:xfrm>
            <a:prstGeom prst="rect">
              <a:avLst/>
            </a:prstGeom>
            <a:effectLst/>
          </p:spPr>
        </p:pic>
      </p:grpSp>
      <p:grpSp>
        <p:nvGrpSpPr>
          <p:cNvPr id="575" name="Drawing"/>
          <p:cNvGrpSpPr/>
          <p:nvPr/>
        </p:nvGrpSpPr>
        <p:grpSpPr>
          <a:xfrm>
            <a:off x="223475" y="6569928"/>
            <a:ext cx="10548677" cy="7032674"/>
            <a:chOff x="-10025495" y="-3751554"/>
            <a:chExt cx="10548675" cy="7032673"/>
          </a:xfrm>
        </p:grpSpPr>
        <p:pic>
          <p:nvPicPr>
            <p:cNvPr id="491" name="Line" descr="Line"/>
            <p:cNvPicPr>
              <a:picLocks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-293562" y="-119281"/>
              <a:ext cx="816742" cy="842947"/>
            </a:xfrm>
            <a:prstGeom prst="rect">
              <a:avLst/>
            </a:prstGeom>
            <a:effectLst/>
          </p:spPr>
        </p:pic>
        <p:pic>
          <p:nvPicPr>
            <p:cNvPr id="493" name="Line" descr="Line"/>
            <p:cNvPicPr>
              <a:picLocks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-1442242" y="92435"/>
              <a:ext cx="841238" cy="911983"/>
            </a:xfrm>
            <a:prstGeom prst="rect">
              <a:avLst/>
            </a:prstGeom>
            <a:effectLst/>
          </p:spPr>
        </p:pic>
        <p:pic>
          <p:nvPicPr>
            <p:cNvPr id="495" name="Line" descr="Line"/>
            <p:cNvPicPr>
              <a:picLocks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-8796723" y="-1839702"/>
              <a:ext cx="329952" cy="1019969"/>
            </a:xfrm>
            <a:prstGeom prst="rect">
              <a:avLst/>
            </a:prstGeom>
            <a:effectLst/>
          </p:spPr>
        </p:pic>
        <p:pic>
          <p:nvPicPr>
            <p:cNvPr id="497" name="Line" descr="Line"/>
            <p:cNvPicPr>
              <a:picLocks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-8880586" y="-1991591"/>
              <a:ext cx="781939" cy="1064537"/>
            </a:xfrm>
            <a:prstGeom prst="rect">
              <a:avLst/>
            </a:prstGeom>
            <a:effectLst/>
          </p:spPr>
        </p:pic>
        <p:pic>
          <p:nvPicPr>
            <p:cNvPr id="499" name="Line" descr="Line"/>
            <p:cNvPicPr>
              <a:picLocks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-8085837" y="-1846073"/>
              <a:ext cx="547040" cy="866044"/>
            </a:xfrm>
            <a:prstGeom prst="rect">
              <a:avLst/>
            </a:prstGeom>
            <a:effectLst/>
          </p:spPr>
        </p:pic>
        <p:pic>
          <p:nvPicPr>
            <p:cNvPr id="501" name="Line" descr="Line"/>
            <p:cNvPicPr>
              <a:picLocks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-7570700" y="-1949987"/>
              <a:ext cx="527077" cy="799614"/>
            </a:xfrm>
            <a:prstGeom prst="rect">
              <a:avLst/>
            </a:prstGeom>
            <a:effectLst/>
          </p:spPr>
        </p:pic>
        <p:pic>
          <p:nvPicPr>
            <p:cNvPr id="503" name="Line" descr="Line"/>
            <p:cNvPicPr>
              <a:picLocks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-7134482" y="-2256577"/>
              <a:ext cx="191493" cy="502446"/>
            </a:xfrm>
            <a:prstGeom prst="rect">
              <a:avLst/>
            </a:prstGeom>
            <a:effectLst/>
          </p:spPr>
        </p:pic>
        <p:pic>
          <p:nvPicPr>
            <p:cNvPr id="505" name="Line" descr="Line"/>
            <p:cNvPicPr>
              <a:picLocks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-6674263" y="-2515344"/>
              <a:ext cx="176913" cy="1421678"/>
            </a:xfrm>
            <a:prstGeom prst="rect">
              <a:avLst/>
            </a:prstGeom>
            <a:effectLst/>
          </p:spPr>
        </p:pic>
        <p:pic>
          <p:nvPicPr>
            <p:cNvPr id="507" name="Line" descr="Line"/>
            <p:cNvPicPr>
              <a:picLocks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-6899176" y="-1969076"/>
              <a:ext cx="991210" cy="416196"/>
            </a:xfrm>
            <a:prstGeom prst="rect">
              <a:avLst/>
            </a:prstGeom>
            <a:effectLst/>
          </p:spPr>
        </p:pic>
        <p:pic>
          <p:nvPicPr>
            <p:cNvPr id="509" name="Line" descr="Line"/>
            <p:cNvPicPr>
              <a:picLocks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-8767977" y="-571145"/>
              <a:ext cx="674969" cy="930899"/>
            </a:xfrm>
            <a:prstGeom prst="rect">
              <a:avLst/>
            </a:prstGeom>
            <a:effectLst/>
          </p:spPr>
        </p:pic>
        <p:pic>
          <p:nvPicPr>
            <p:cNvPr id="511" name="Line" descr="Line"/>
            <p:cNvPicPr>
              <a:picLocks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-8128788" y="-486780"/>
              <a:ext cx="625167" cy="680650"/>
            </a:xfrm>
            <a:prstGeom prst="rect">
              <a:avLst/>
            </a:prstGeom>
            <a:effectLst/>
          </p:spPr>
        </p:pic>
        <p:pic>
          <p:nvPicPr>
            <p:cNvPr id="513" name="Line" descr="Line"/>
            <p:cNvPicPr>
              <a:picLocks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-7612563" y="-520135"/>
              <a:ext cx="612279" cy="680493"/>
            </a:xfrm>
            <a:prstGeom prst="rect">
              <a:avLst/>
            </a:prstGeom>
            <a:effectLst/>
          </p:spPr>
        </p:pic>
        <p:pic>
          <p:nvPicPr>
            <p:cNvPr id="515" name="Line" descr="Line"/>
            <p:cNvPicPr>
              <a:picLocks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-6880003" y="-1063430"/>
              <a:ext cx="670158" cy="1262130"/>
            </a:xfrm>
            <a:prstGeom prst="rect">
              <a:avLst/>
            </a:prstGeom>
            <a:effectLst/>
          </p:spPr>
        </p:pic>
        <p:pic>
          <p:nvPicPr>
            <p:cNvPr id="517" name="Line" descr="Line"/>
            <p:cNvPicPr>
              <a:picLocks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-5749144" y="-1207179"/>
              <a:ext cx="185355" cy="1185732"/>
            </a:xfrm>
            <a:prstGeom prst="rect">
              <a:avLst/>
            </a:prstGeom>
            <a:effectLst/>
          </p:spPr>
        </p:pic>
        <p:pic>
          <p:nvPicPr>
            <p:cNvPr id="519" name="Line" descr="Line"/>
            <p:cNvPicPr>
              <a:picLocks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-6108537" y="-660914"/>
              <a:ext cx="789951" cy="200563"/>
            </a:xfrm>
            <a:prstGeom prst="rect">
              <a:avLst/>
            </a:prstGeom>
            <a:effectLst/>
          </p:spPr>
        </p:pic>
        <p:pic>
          <p:nvPicPr>
            <p:cNvPr id="521" name="Line" descr="Line"/>
            <p:cNvPicPr>
              <a:picLocks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-5447272" y="-819052"/>
              <a:ext cx="548929" cy="639557"/>
            </a:xfrm>
            <a:prstGeom prst="rect">
              <a:avLst/>
            </a:prstGeom>
            <a:effectLst/>
          </p:spPr>
        </p:pic>
        <p:pic>
          <p:nvPicPr>
            <p:cNvPr id="523" name="Line" descr="Line"/>
            <p:cNvPicPr>
              <a:picLocks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-4604031" y="-1437183"/>
              <a:ext cx="636732" cy="1375266"/>
            </a:xfrm>
            <a:prstGeom prst="rect">
              <a:avLst/>
            </a:prstGeom>
            <a:effectLst/>
          </p:spPr>
        </p:pic>
        <p:pic>
          <p:nvPicPr>
            <p:cNvPr id="525" name="Line" descr="Line"/>
            <p:cNvPicPr>
              <a:picLocks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-3851604" y="-944075"/>
              <a:ext cx="639385" cy="684969"/>
            </a:xfrm>
            <a:prstGeom prst="rect">
              <a:avLst/>
            </a:prstGeom>
            <a:effectLst/>
          </p:spPr>
        </p:pic>
        <p:pic>
          <p:nvPicPr>
            <p:cNvPr id="527" name="Line" descr="Line"/>
            <p:cNvPicPr>
              <a:picLocks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-8431218" y="1044565"/>
              <a:ext cx="513459" cy="508370"/>
            </a:xfrm>
            <a:prstGeom prst="rect">
              <a:avLst/>
            </a:prstGeom>
            <a:effectLst/>
          </p:spPr>
        </p:pic>
        <p:pic>
          <p:nvPicPr>
            <p:cNvPr id="529" name="Line" descr="Line"/>
            <p:cNvPicPr>
              <a:picLocks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-8175317" y="1607613"/>
              <a:ext cx="226061" cy="145840"/>
            </a:xfrm>
            <a:prstGeom prst="rect">
              <a:avLst/>
            </a:prstGeom>
            <a:effectLst/>
          </p:spPr>
        </p:pic>
        <p:pic>
          <p:nvPicPr>
            <p:cNvPr id="531" name="Line" descr="Line"/>
            <p:cNvPicPr>
              <a:picLocks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-7858716" y="783231"/>
              <a:ext cx="541975" cy="898345"/>
            </a:xfrm>
            <a:prstGeom prst="rect">
              <a:avLst/>
            </a:prstGeom>
            <a:effectLst/>
          </p:spPr>
        </p:pic>
        <p:pic>
          <p:nvPicPr>
            <p:cNvPr id="533" name="Line" descr="Line"/>
            <p:cNvPicPr>
              <a:picLocks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-7301686" y="316601"/>
              <a:ext cx="229319" cy="1307467"/>
            </a:xfrm>
            <a:prstGeom prst="rect">
              <a:avLst/>
            </a:prstGeom>
            <a:effectLst/>
          </p:spPr>
        </p:pic>
        <p:pic>
          <p:nvPicPr>
            <p:cNvPr id="535" name="Line" descr="Line"/>
            <p:cNvPicPr>
              <a:picLocks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-7459819" y="1035362"/>
              <a:ext cx="516834" cy="200577"/>
            </a:xfrm>
            <a:prstGeom prst="rect">
              <a:avLst/>
            </a:prstGeom>
            <a:effectLst/>
          </p:spPr>
        </p:pic>
        <p:pic>
          <p:nvPicPr>
            <p:cNvPr id="537" name="Line" descr="Line"/>
            <p:cNvPicPr>
              <a:picLocks/>
            </p:cNvPicPr>
            <p:nvPr/>
          </p:nvPicPr>
          <p:blipFill>
            <a:blip r:embed="rId65">
              <a:extLst/>
            </a:blip>
            <a:stretch>
              <a:fillRect/>
            </a:stretch>
          </p:blipFill>
          <p:spPr>
            <a:xfrm>
              <a:off x="-7021479" y="813413"/>
              <a:ext cx="509754" cy="738784"/>
            </a:xfrm>
            <a:prstGeom prst="rect">
              <a:avLst/>
            </a:prstGeom>
            <a:effectLst/>
          </p:spPr>
        </p:pic>
        <p:pic>
          <p:nvPicPr>
            <p:cNvPr id="539" name="Line" descr="Line"/>
            <p:cNvPicPr>
              <a:picLocks/>
            </p:cNvPicPr>
            <p:nvPr/>
          </p:nvPicPr>
          <p:blipFill>
            <a:blip r:embed="rId66">
              <a:extLst/>
            </a:blip>
            <a:stretch>
              <a:fillRect/>
            </a:stretch>
          </p:blipFill>
          <p:spPr>
            <a:xfrm>
              <a:off x="-6522832" y="642897"/>
              <a:ext cx="643617" cy="823044"/>
            </a:xfrm>
            <a:prstGeom prst="rect">
              <a:avLst/>
            </a:prstGeom>
            <a:effectLst/>
          </p:spPr>
        </p:pic>
        <p:pic>
          <p:nvPicPr>
            <p:cNvPr id="541" name="Line" descr="Line"/>
            <p:cNvPicPr>
              <a:picLocks/>
            </p:cNvPicPr>
            <p:nvPr/>
          </p:nvPicPr>
          <p:blipFill>
            <a:blip r:embed="rId67">
              <a:extLst/>
            </a:blip>
            <a:stretch>
              <a:fillRect/>
            </a:stretch>
          </p:blipFill>
          <p:spPr>
            <a:xfrm>
              <a:off x="-5639735" y="532224"/>
              <a:ext cx="378664" cy="567844"/>
            </a:xfrm>
            <a:prstGeom prst="rect">
              <a:avLst/>
            </a:prstGeom>
            <a:effectLst/>
          </p:spPr>
        </p:pic>
        <p:pic>
          <p:nvPicPr>
            <p:cNvPr id="543" name="Line" descr="Line"/>
            <p:cNvPicPr>
              <a:picLocks/>
            </p:cNvPicPr>
            <p:nvPr/>
          </p:nvPicPr>
          <p:blipFill>
            <a:blip r:embed="rId68">
              <a:extLst/>
            </a:blip>
            <a:stretch>
              <a:fillRect/>
            </a:stretch>
          </p:blipFill>
          <p:spPr>
            <a:xfrm>
              <a:off x="-5613712" y="511787"/>
              <a:ext cx="526900" cy="490295"/>
            </a:xfrm>
            <a:prstGeom prst="rect">
              <a:avLst/>
            </a:prstGeom>
            <a:effectLst/>
          </p:spPr>
        </p:pic>
        <p:pic>
          <p:nvPicPr>
            <p:cNvPr id="545" name="Line" descr="Line"/>
            <p:cNvPicPr>
              <a:picLocks/>
            </p:cNvPicPr>
            <p:nvPr/>
          </p:nvPicPr>
          <p:blipFill>
            <a:blip r:embed="rId69">
              <a:extLst/>
            </a:blip>
            <a:stretch>
              <a:fillRect/>
            </a:stretch>
          </p:blipFill>
          <p:spPr>
            <a:xfrm>
              <a:off x="-4874026" y="-64458"/>
              <a:ext cx="662350" cy="1183478"/>
            </a:xfrm>
            <a:prstGeom prst="rect">
              <a:avLst/>
            </a:prstGeom>
            <a:effectLst/>
          </p:spPr>
        </p:pic>
        <p:pic>
          <p:nvPicPr>
            <p:cNvPr id="547" name="Line" descr="Line"/>
            <p:cNvPicPr>
              <a:picLocks/>
            </p:cNvPicPr>
            <p:nvPr/>
          </p:nvPicPr>
          <p:blipFill>
            <a:blip r:embed="rId70">
              <a:extLst/>
            </a:blip>
            <a:stretch>
              <a:fillRect/>
            </a:stretch>
          </p:blipFill>
          <p:spPr>
            <a:xfrm>
              <a:off x="-5001637" y="647239"/>
              <a:ext cx="775577" cy="200564"/>
            </a:xfrm>
            <a:prstGeom prst="rect">
              <a:avLst/>
            </a:prstGeom>
            <a:effectLst/>
          </p:spPr>
        </p:pic>
        <p:pic>
          <p:nvPicPr>
            <p:cNvPr id="549" name="Line" descr="Line"/>
            <p:cNvPicPr>
              <a:picLocks/>
            </p:cNvPicPr>
            <p:nvPr/>
          </p:nvPicPr>
          <p:blipFill>
            <a:blip r:embed="rId71">
              <a:extLst/>
            </a:blip>
            <a:stretch>
              <a:fillRect/>
            </a:stretch>
          </p:blipFill>
          <p:spPr>
            <a:xfrm>
              <a:off x="-8995285" y="999235"/>
              <a:ext cx="643507" cy="854833"/>
            </a:xfrm>
            <a:prstGeom prst="rect">
              <a:avLst/>
            </a:prstGeom>
            <a:effectLst/>
          </p:spPr>
        </p:pic>
        <p:pic>
          <p:nvPicPr>
            <p:cNvPr id="551" name="Line" descr="Line"/>
            <p:cNvPicPr>
              <a:picLocks/>
            </p:cNvPicPr>
            <p:nvPr/>
          </p:nvPicPr>
          <p:blipFill>
            <a:blip r:embed="rId72">
              <a:extLst/>
            </a:blip>
            <a:stretch>
              <a:fillRect/>
            </a:stretch>
          </p:blipFill>
          <p:spPr>
            <a:xfrm>
              <a:off x="-8391740" y="1294130"/>
              <a:ext cx="413730" cy="531195"/>
            </a:xfrm>
            <a:prstGeom prst="rect">
              <a:avLst/>
            </a:prstGeom>
            <a:effectLst/>
          </p:spPr>
        </p:pic>
        <p:pic>
          <p:nvPicPr>
            <p:cNvPr id="553" name="Line" descr="Line"/>
            <p:cNvPicPr>
              <a:picLocks/>
            </p:cNvPicPr>
            <p:nvPr/>
          </p:nvPicPr>
          <p:blipFill>
            <a:blip r:embed="rId73">
              <a:extLst/>
            </a:blip>
            <a:stretch>
              <a:fillRect/>
            </a:stretch>
          </p:blipFill>
          <p:spPr>
            <a:xfrm>
              <a:off x="-5648529" y="737897"/>
              <a:ext cx="574327" cy="599272"/>
            </a:xfrm>
            <a:prstGeom prst="rect">
              <a:avLst/>
            </a:prstGeom>
            <a:effectLst/>
          </p:spPr>
        </p:pic>
        <p:pic>
          <p:nvPicPr>
            <p:cNvPr id="555" name="Line" descr="Line"/>
            <p:cNvPicPr>
              <a:picLocks/>
            </p:cNvPicPr>
            <p:nvPr/>
          </p:nvPicPr>
          <p:blipFill>
            <a:blip r:embed="rId74">
              <a:extLst/>
            </a:blip>
            <a:stretch>
              <a:fillRect/>
            </a:stretch>
          </p:blipFill>
          <p:spPr>
            <a:xfrm>
              <a:off x="-7977334" y="1912255"/>
              <a:ext cx="243694" cy="876207"/>
            </a:xfrm>
            <a:prstGeom prst="rect">
              <a:avLst/>
            </a:prstGeom>
            <a:effectLst/>
          </p:spPr>
        </p:pic>
        <p:pic>
          <p:nvPicPr>
            <p:cNvPr id="557" name="Line" descr="Line"/>
            <p:cNvPicPr>
              <a:picLocks/>
            </p:cNvPicPr>
            <p:nvPr/>
          </p:nvPicPr>
          <p:blipFill>
            <a:blip r:embed="rId75">
              <a:extLst/>
            </a:blip>
            <a:stretch>
              <a:fillRect/>
            </a:stretch>
          </p:blipFill>
          <p:spPr>
            <a:xfrm>
              <a:off x="-8236090" y="2041643"/>
              <a:ext cx="833085" cy="430577"/>
            </a:xfrm>
            <a:prstGeom prst="rect">
              <a:avLst/>
            </a:prstGeom>
            <a:effectLst/>
          </p:spPr>
        </p:pic>
        <p:pic>
          <p:nvPicPr>
            <p:cNvPr id="559" name="Line" descr="Line"/>
            <p:cNvPicPr>
              <a:picLocks/>
            </p:cNvPicPr>
            <p:nvPr/>
          </p:nvPicPr>
          <p:blipFill>
            <a:blip r:embed="rId76">
              <a:extLst/>
            </a:blip>
            <a:stretch>
              <a:fillRect/>
            </a:stretch>
          </p:blipFill>
          <p:spPr>
            <a:xfrm>
              <a:off x="-7640419" y="1696636"/>
              <a:ext cx="711797" cy="944091"/>
            </a:xfrm>
            <a:prstGeom prst="rect">
              <a:avLst/>
            </a:prstGeom>
            <a:effectLst/>
          </p:spPr>
        </p:pic>
        <p:pic>
          <p:nvPicPr>
            <p:cNvPr id="561" name="Line" descr="Line"/>
            <p:cNvPicPr>
              <a:picLocks/>
            </p:cNvPicPr>
            <p:nvPr/>
          </p:nvPicPr>
          <p:blipFill>
            <a:blip r:embed="rId77">
              <a:extLst/>
            </a:blip>
            <a:stretch>
              <a:fillRect/>
            </a:stretch>
          </p:blipFill>
          <p:spPr>
            <a:xfrm>
              <a:off x="-6994450" y="1874496"/>
              <a:ext cx="626467" cy="655211"/>
            </a:xfrm>
            <a:prstGeom prst="rect">
              <a:avLst/>
            </a:prstGeom>
            <a:effectLst/>
          </p:spPr>
        </p:pic>
        <p:pic>
          <p:nvPicPr>
            <p:cNvPr id="563" name="Line" descr="Line"/>
            <p:cNvPicPr>
              <a:picLocks/>
            </p:cNvPicPr>
            <p:nvPr/>
          </p:nvPicPr>
          <p:blipFill>
            <a:blip r:embed="rId78">
              <a:extLst/>
            </a:blip>
            <a:stretch>
              <a:fillRect/>
            </a:stretch>
          </p:blipFill>
          <p:spPr>
            <a:xfrm>
              <a:off x="-5993530" y="1739765"/>
              <a:ext cx="769389" cy="594657"/>
            </a:xfrm>
            <a:prstGeom prst="rect">
              <a:avLst/>
            </a:prstGeom>
            <a:effectLst/>
          </p:spPr>
        </p:pic>
        <p:pic>
          <p:nvPicPr>
            <p:cNvPr id="565" name="Line" descr="Line"/>
            <p:cNvPicPr>
              <a:picLocks/>
            </p:cNvPicPr>
            <p:nvPr/>
          </p:nvPicPr>
          <p:blipFill>
            <a:blip r:embed="rId79">
              <a:extLst/>
            </a:blip>
            <a:stretch>
              <a:fillRect/>
            </a:stretch>
          </p:blipFill>
          <p:spPr>
            <a:xfrm>
              <a:off x="-5280399" y="1639138"/>
              <a:ext cx="475443" cy="494701"/>
            </a:xfrm>
            <a:prstGeom prst="rect">
              <a:avLst/>
            </a:prstGeom>
            <a:effectLst/>
          </p:spPr>
        </p:pic>
        <p:pic>
          <p:nvPicPr>
            <p:cNvPr id="567" name="Line" descr="Line"/>
            <p:cNvPicPr>
              <a:picLocks/>
            </p:cNvPicPr>
            <p:nvPr/>
          </p:nvPicPr>
          <p:blipFill>
            <a:blip r:embed="rId80">
              <a:extLst/>
            </a:blip>
            <a:stretch>
              <a:fillRect/>
            </a:stretch>
          </p:blipFill>
          <p:spPr>
            <a:xfrm>
              <a:off x="-4853317" y="1545280"/>
              <a:ext cx="397263" cy="553177"/>
            </a:xfrm>
            <a:prstGeom prst="rect">
              <a:avLst/>
            </a:prstGeom>
            <a:effectLst/>
          </p:spPr>
        </p:pic>
        <p:pic>
          <p:nvPicPr>
            <p:cNvPr id="569" name="Line" descr="Line"/>
            <p:cNvPicPr>
              <a:picLocks/>
            </p:cNvPicPr>
            <p:nvPr/>
          </p:nvPicPr>
          <p:blipFill>
            <a:blip r:embed="rId81">
              <a:extLst/>
            </a:blip>
            <a:stretch>
              <a:fillRect/>
            </a:stretch>
          </p:blipFill>
          <p:spPr>
            <a:xfrm>
              <a:off x="-4412242" y="1265376"/>
              <a:ext cx="358700" cy="877480"/>
            </a:xfrm>
            <a:prstGeom prst="rect">
              <a:avLst/>
            </a:prstGeom>
            <a:effectLst/>
          </p:spPr>
        </p:pic>
        <p:pic>
          <p:nvPicPr>
            <p:cNvPr id="571" name="Line" descr="Line"/>
            <p:cNvPicPr>
              <a:picLocks/>
            </p:cNvPicPr>
            <p:nvPr/>
          </p:nvPicPr>
          <p:blipFill>
            <a:blip r:embed="rId82">
              <a:extLst/>
            </a:blip>
            <a:stretch>
              <a:fillRect/>
            </a:stretch>
          </p:blipFill>
          <p:spPr>
            <a:xfrm>
              <a:off x="-4105229" y="848489"/>
              <a:ext cx="597942" cy="1150578"/>
            </a:xfrm>
            <a:prstGeom prst="rect">
              <a:avLst/>
            </a:prstGeom>
            <a:effectLst/>
          </p:spPr>
        </p:pic>
        <p:pic>
          <p:nvPicPr>
            <p:cNvPr id="573" name="Line" descr="Line"/>
            <p:cNvPicPr>
              <a:picLocks/>
            </p:cNvPicPr>
            <p:nvPr/>
          </p:nvPicPr>
          <p:blipFill>
            <a:blip r:embed="rId83">
              <a:extLst/>
            </a:blip>
            <a:stretch>
              <a:fillRect/>
            </a:stretch>
          </p:blipFill>
          <p:spPr>
            <a:xfrm>
              <a:off x="-10025496" y="-3751556"/>
              <a:ext cx="7887578" cy="7032675"/>
            </a:xfrm>
            <a:prstGeom prst="rect">
              <a:avLst/>
            </a:prstGeom>
            <a:effectLst/>
          </p:spPr>
        </p:pic>
      </p:grpSp>
      <p:grpSp>
        <p:nvGrpSpPr>
          <p:cNvPr id="580" name="Drawing"/>
          <p:cNvGrpSpPr/>
          <p:nvPr/>
        </p:nvGrpSpPr>
        <p:grpSpPr>
          <a:xfrm>
            <a:off x="6577148" y="3389936"/>
            <a:ext cx="1679362" cy="1240193"/>
            <a:chOff x="-1170516" y="-735781"/>
            <a:chExt cx="1679360" cy="1240192"/>
          </a:xfrm>
        </p:grpSpPr>
        <p:pic>
          <p:nvPicPr>
            <p:cNvPr id="576" name="Line" descr="Line"/>
            <p:cNvPicPr>
              <a:picLocks/>
            </p:cNvPicPr>
            <p:nvPr/>
          </p:nvPicPr>
          <p:blipFill>
            <a:blip r:embed="rId84">
              <a:extLst/>
            </a:blip>
            <a:stretch>
              <a:fillRect/>
            </a:stretch>
          </p:blipFill>
          <p:spPr>
            <a:xfrm>
              <a:off x="-300589" y="-231078"/>
              <a:ext cx="809434" cy="735489"/>
            </a:xfrm>
            <a:prstGeom prst="rect">
              <a:avLst/>
            </a:prstGeom>
            <a:effectLst/>
          </p:spPr>
        </p:pic>
        <p:pic>
          <p:nvPicPr>
            <p:cNvPr id="578" name="Line" descr="Line"/>
            <p:cNvPicPr>
              <a:picLocks/>
            </p:cNvPicPr>
            <p:nvPr/>
          </p:nvPicPr>
          <p:blipFill>
            <a:blip r:embed="rId85">
              <a:extLst/>
            </a:blip>
            <a:stretch>
              <a:fillRect/>
            </a:stretch>
          </p:blipFill>
          <p:spPr>
            <a:xfrm>
              <a:off x="-1170517" y="-735782"/>
              <a:ext cx="791638" cy="783997"/>
            </a:xfrm>
            <a:prstGeom prst="rect">
              <a:avLst/>
            </a:prstGeom>
            <a:effectLst/>
          </p:spPr>
        </p:pic>
      </p:grpSp>
      <p:grpSp>
        <p:nvGrpSpPr>
          <p:cNvPr id="619" name="Drawing"/>
          <p:cNvGrpSpPr/>
          <p:nvPr/>
        </p:nvGrpSpPr>
        <p:grpSpPr>
          <a:xfrm>
            <a:off x="316608" y="287256"/>
            <a:ext cx="9740753" cy="4979330"/>
            <a:chOff x="-947784" y="-2142173"/>
            <a:chExt cx="9740751" cy="4979329"/>
          </a:xfrm>
        </p:grpSpPr>
        <p:pic>
          <p:nvPicPr>
            <p:cNvPr id="581" name="Line" descr="Line"/>
            <p:cNvPicPr>
              <a:picLocks/>
            </p:cNvPicPr>
            <p:nvPr/>
          </p:nvPicPr>
          <p:blipFill>
            <a:blip r:embed="rId86">
              <a:extLst/>
            </a:blip>
            <a:stretch>
              <a:fillRect/>
            </a:stretch>
          </p:blipFill>
          <p:spPr>
            <a:xfrm>
              <a:off x="-70899" y="-910798"/>
              <a:ext cx="593340" cy="1743347"/>
            </a:xfrm>
            <a:prstGeom prst="rect">
              <a:avLst/>
            </a:prstGeom>
            <a:effectLst/>
          </p:spPr>
        </p:pic>
        <p:pic>
          <p:nvPicPr>
            <p:cNvPr id="583" name="Line" descr="Line"/>
            <p:cNvPicPr>
              <a:picLocks/>
            </p:cNvPicPr>
            <p:nvPr/>
          </p:nvPicPr>
          <p:blipFill>
            <a:blip r:embed="rId87">
              <a:extLst/>
            </a:blip>
            <a:stretch>
              <a:fillRect/>
            </a:stretch>
          </p:blipFill>
          <p:spPr>
            <a:xfrm>
              <a:off x="504119" y="-1034676"/>
              <a:ext cx="746824" cy="1310175"/>
            </a:xfrm>
            <a:prstGeom prst="rect">
              <a:avLst/>
            </a:prstGeom>
            <a:effectLst/>
          </p:spPr>
        </p:pic>
        <p:pic>
          <p:nvPicPr>
            <p:cNvPr id="585" name="Line" descr="Line"/>
            <p:cNvPicPr>
              <a:picLocks/>
            </p:cNvPicPr>
            <p:nvPr/>
          </p:nvPicPr>
          <p:blipFill>
            <a:blip r:embed="rId88">
              <a:extLst/>
            </a:blip>
            <a:stretch>
              <a:fillRect/>
            </a:stretch>
          </p:blipFill>
          <p:spPr>
            <a:xfrm>
              <a:off x="1315133" y="-272791"/>
              <a:ext cx="194565" cy="473700"/>
            </a:xfrm>
            <a:prstGeom prst="rect">
              <a:avLst/>
            </a:prstGeom>
            <a:effectLst/>
          </p:spPr>
        </p:pic>
        <p:pic>
          <p:nvPicPr>
            <p:cNvPr id="587" name="Line" descr="Line"/>
            <p:cNvPicPr>
              <a:picLocks/>
            </p:cNvPicPr>
            <p:nvPr/>
          </p:nvPicPr>
          <p:blipFill>
            <a:blip r:embed="rId89">
              <a:extLst/>
            </a:blip>
            <a:stretch>
              <a:fillRect/>
            </a:stretch>
          </p:blipFill>
          <p:spPr>
            <a:xfrm>
              <a:off x="1165738" y="-790292"/>
              <a:ext cx="228601" cy="114301"/>
            </a:xfrm>
            <a:prstGeom prst="rect">
              <a:avLst/>
            </a:prstGeom>
            <a:effectLst/>
          </p:spPr>
        </p:pic>
        <p:pic>
          <p:nvPicPr>
            <p:cNvPr id="589" name="Line" descr="Line"/>
            <p:cNvPicPr>
              <a:picLocks/>
            </p:cNvPicPr>
            <p:nvPr/>
          </p:nvPicPr>
          <p:blipFill>
            <a:blip r:embed="rId90">
              <a:extLst/>
            </a:blip>
            <a:stretch>
              <a:fillRect/>
            </a:stretch>
          </p:blipFill>
          <p:spPr>
            <a:xfrm>
              <a:off x="1596647" y="-1207176"/>
              <a:ext cx="329931" cy="1436830"/>
            </a:xfrm>
            <a:prstGeom prst="rect">
              <a:avLst/>
            </a:prstGeom>
            <a:effectLst/>
          </p:spPr>
        </p:pic>
        <p:pic>
          <p:nvPicPr>
            <p:cNvPr id="591" name="Line" descr="Line"/>
            <p:cNvPicPr>
              <a:picLocks/>
            </p:cNvPicPr>
            <p:nvPr/>
          </p:nvPicPr>
          <p:blipFill>
            <a:blip r:embed="rId91">
              <a:extLst/>
            </a:blip>
            <a:stretch>
              <a:fillRect/>
            </a:stretch>
          </p:blipFill>
          <p:spPr>
            <a:xfrm>
              <a:off x="2099773" y="-301541"/>
              <a:ext cx="157439" cy="502447"/>
            </a:xfrm>
            <a:prstGeom prst="rect">
              <a:avLst/>
            </a:prstGeom>
            <a:effectLst/>
          </p:spPr>
        </p:pic>
        <p:pic>
          <p:nvPicPr>
            <p:cNvPr id="593" name="Line" descr="Line"/>
            <p:cNvPicPr>
              <a:picLocks/>
            </p:cNvPicPr>
            <p:nvPr/>
          </p:nvPicPr>
          <p:blipFill>
            <a:blip r:embed="rId92">
              <a:extLst/>
            </a:blip>
            <a:stretch>
              <a:fillRect/>
            </a:stretch>
          </p:blipFill>
          <p:spPr>
            <a:xfrm>
              <a:off x="2056644" y="-819056"/>
              <a:ext cx="143078" cy="229330"/>
            </a:xfrm>
            <a:prstGeom prst="rect">
              <a:avLst/>
            </a:prstGeom>
            <a:effectLst/>
          </p:spPr>
        </p:pic>
        <p:pic>
          <p:nvPicPr>
            <p:cNvPr id="595" name="Line" descr="Line"/>
            <p:cNvPicPr>
              <a:picLocks/>
            </p:cNvPicPr>
            <p:nvPr/>
          </p:nvPicPr>
          <p:blipFill>
            <a:blip r:embed="rId93">
              <a:extLst/>
            </a:blip>
            <a:stretch>
              <a:fillRect/>
            </a:stretch>
          </p:blipFill>
          <p:spPr>
            <a:xfrm>
              <a:off x="2462334" y="-702311"/>
              <a:ext cx="682240" cy="1299002"/>
            </a:xfrm>
            <a:prstGeom prst="rect">
              <a:avLst/>
            </a:prstGeom>
            <a:effectLst/>
          </p:spPr>
        </p:pic>
        <p:pic>
          <p:nvPicPr>
            <p:cNvPr id="597" name="Line" descr="Line"/>
            <p:cNvPicPr>
              <a:picLocks/>
            </p:cNvPicPr>
            <p:nvPr/>
          </p:nvPicPr>
          <p:blipFill>
            <a:blip r:embed="rId94">
              <a:extLst/>
            </a:blip>
            <a:stretch>
              <a:fillRect/>
            </a:stretch>
          </p:blipFill>
          <p:spPr>
            <a:xfrm>
              <a:off x="3163552" y="-844013"/>
              <a:ext cx="600926" cy="1349586"/>
            </a:xfrm>
            <a:prstGeom prst="rect">
              <a:avLst/>
            </a:prstGeom>
            <a:effectLst/>
          </p:spPr>
        </p:pic>
        <p:pic>
          <p:nvPicPr>
            <p:cNvPr id="599" name="Line" descr="Line"/>
            <p:cNvPicPr>
              <a:picLocks/>
            </p:cNvPicPr>
            <p:nvPr/>
          </p:nvPicPr>
          <p:blipFill>
            <a:blip r:embed="rId95">
              <a:extLst/>
            </a:blip>
            <a:stretch>
              <a:fillRect/>
            </a:stretch>
          </p:blipFill>
          <p:spPr>
            <a:xfrm>
              <a:off x="3824811" y="-689668"/>
              <a:ext cx="200568" cy="617452"/>
            </a:xfrm>
            <a:prstGeom prst="rect">
              <a:avLst/>
            </a:prstGeom>
            <a:effectLst/>
          </p:spPr>
        </p:pic>
        <p:pic>
          <p:nvPicPr>
            <p:cNvPr id="601" name="Line" descr="Line"/>
            <p:cNvPicPr>
              <a:picLocks/>
            </p:cNvPicPr>
            <p:nvPr/>
          </p:nvPicPr>
          <p:blipFill>
            <a:blip r:embed="rId89">
              <a:extLst/>
            </a:blip>
            <a:stretch>
              <a:fillRect/>
            </a:stretch>
          </p:blipFill>
          <p:spPr>
            <a:xfrm>
              <a:off x="3882675" y="-1106549"/>
              <a:ext cx="228601" cy="114301"/>
            </a:xfrm>
            <a:prstGeom prst="rect">
              <a:avLst/>
            </a:prstGeom>
            <a:effectLst/>
          </p:spPr>
        </p:pic>
        <p:pic>
          <p:nvPicPr>
            <p:cNvPr id="603" name="Line" descr="Line"/>
            <p:cNvPicPr>
              <a:picLocks/>
            </p:cNvPicPr>
            <p:nvPr/>
          </p:nvPicPr>
          <p:blipFill>
            <a:blip r:embed="rId96">
              <a:extLst/>
            </a:blip>
            <a:stretch>
              <a:fillRect/>
            </a:stretch>
          </p:blipFill>
          <p:spPr>
            <a:xfrm>
              <a:off x="4243972" y="-816637"/>
              <a:ext cx="672688" cy="701299"/>
            </a:xfrm>
            <a:prstGeom prst="rect">
              <a:avLst/>
            </a:prstGeom>
            <a:effectLst/>
          </p:spPr>
        </p:pic>
        <p:pic>
          <p:nvPicPr>
            <p:cNvPr id="605" name="Line" descr="Line"/>
            <p:cNvPicPr>
              <a:picLocks/>
            </p:cNvPicPr>
            <p:nvPr/>
          </p:nvPicPr>
          <p:blipFill>
            <a:blip r:embed="rId97">
              <a:extLst/>
            </a:blip>
            <a:stretch>
              <a:fillRect/>
            </a:stretch>
          </p:blipFill>
          <p:spPr>
            <a:xfrm>
              <a:off x="4931707" y="-934045"/>
              <a:ext cx="759132" cy="775569"/>
            </a:xfrm>
            <a:prstGeom prst="rect">
              <a:avLst/>
            </a:prstGeom>
            <a:effectLst/>
          </p:spPr>
        </p:pic>
        <p:pic>
          <p:nvPicPr>
            <p:cNvPr id="607" name="Line" descr="Line"/>
            <p:cNvPicPr>
              <a:picLocks/>
            </p:cNvPicPr>
            <p:nvPr/>
          </p:nvPicPr>
          <p:blipFill>
            <a:blip r:embed="rId98">
              <a:extLst/>
            </a:blip>
            <a:stretch>
              <a:fillRect/>
            </a:stretch>
          </p:blipFill>
          <p:spPr>
            <a:xfrm>
              <a:off x="5937989" y="-1058453"/>
              <a:ext cx="884781" cy="914355"/>
            </a:xfrm>
            <a:prstGeom prst="rect">
              <a:avLst/>
            </a:prstGeom>
            <a:effectLst/>
          </p:spPr>
        </p:pic>
        <p:pic>
          <p:nvPicPr>
            <p:cNvPr id="609" name="Line" descr="Line"/>
            <p:cNvPicPr>
              <a:picLocks/>
            </p:cNvPicPr>
            <p:nvPr/>
          </p:nvPicPr>
          <p:blipFill>
            <a:blip r:embed="rId99">
              <a:extLst/>
            </a:blip>
            <a:stretch>
              <a:fillRect/>
            </a:stretch>
          </p:blipFill>
          <p:spPr>
            <a:xfrm>
              <a:off x="1072538" y="793571"/>
              <a:ext cx="1103212" cy="1025583"/>
            </a:xfrm>
            <a:prstGeom prst="rect">
              <a:avLst/>
            </a:prstGeom>
            <a:effectLst/>
          </p:spPr>
        </p:pic>
        <p:pic>
          <p:nvPicPr>
            <p:cNvPr id="611" name="Line" descr="Line"/>
            <p:cNvPicPr>
              <a:picLocks/>
            </p:cNvPicPr>
            <p:nvPr/>
          </p:nvPicPr>
          <p:blipFill>
            <a:blip r:embed="rId89">
              <a:extLst/>
            </a:blip>
            <a:stretch>
              <a:fillRect/>
            </a:stretch>
          </p:blipFill>
          <p:spPr>
            <a:xfrm>
              <a:off x="2114510" y="805369"/>
              <a:ext cx="228601" cy="114301"/>
            </a:xfrm>
            <a:prstGeom prst="rect">
              <a:avLst/>
            </a:prstGeom>
            <a:effectLst/>
          </p:spPr>
        </p:pic>
        <p:pic>
          <p:nvPicPr>
            <p:cNvPr id="613" name="Line" descr="Line"/>
            <p:cNvPicPr>
              <a:picLocks/>
            </p:cNvPicPr>
            <p:nvPr/>
          </p:nvPicPr>
          <p:blipFill>
            <a:blip r:embed="rId100">
              <a:extLst/>
            </a:blip>
            <a:stretch>
              <a:fillRect/>
            </a:stretch>
          </p:blipFill>
          <p:spPr>
            <a:xfrm>
              <a:off x="2229148" y="1322868"/>
              <a:ext cx="286830" cy="200578"/>
            </a:xfrm>
            <a:prstGeom prst="rect">
              <a:avLst/>
            </a:prstGeom>
            <a:effectLst/>
          </p:spPr>
        </p:pic>
        <p:pic>
          <p:nvPicPr>
            <p:cNvPr id="615" name="Line" descr="Line"/>
            <p:cNvPicPr>
              <a:picLocks/>
            </p:cNvPicPr>
            <p:nvPr/>
          </p:nvPicPr>
          <p:blipFill>
            <a:blip r:embed="rId101">
              <a:extLst/>
            </a:blip>
            <a:stretch>
              <a:fillRect/>
            </a:stretch>
          </p:blipFill>
          <p:spPr>
            <a:xfrm>
              <a:off x="2732282" y="567584"/>
              <a:ext cx="998909" cy="1085230"/>
            </a:xfrm>
            <a:prstGeom prst="rect">
              <a:avLst/>
            </a:prstGeom>
            <a:effectLst/>
          </p:spPr>
        </p:pic>
        <p:pic>
          <p:nvPicPr>
            <p:cNvPr id="617" name="Line" descr="Line"/>
            <p:cNvPicPr>
              <a:picLocks/>
            </p:cNvPicPr>
            <p:nvPr/>
          </p:nvPicPr>
          <p:blipFill>
            <a:blip r:embed="rId102">
              <a:extLst/>
            </a:blip>
            <a:stretch>
              <a:fillRect/>
            </a:stretch>
          </p:blipFill>
          <p:spPr>
            <a:xfrm>
              <a:off x="-947786" y="-2142174"/>
              <a:ext cx="9740754" cy="4979331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0" grpId="1" animBg="1" advAuto="0"/>
      <p:bldP spid="575" grpId="2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Heart"/>
          <p:cNvSpPr/>
          <p:nvPr/>
        </p:nvSpPr>
        <p:spPr>
          <a:xfrm>
            <a:off x="8015002" y="2792953"/>
            <a:ext cx="8353997" cy="73825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6" h="21433" extrusionOk="0">
                <a:moveTo>
                  <a:pt x="5838" y="8"/>
                </a:moveTo>
                <a:cubicBezTo>
                  <a:pt x="3712" y="114"/>
                  <a:pt x="158" y="1891"/>
                  <a:pt x="2" y="7232"/>
                </a:cubicBezTo>
                <a:cubicBezTo>
                  <a:pt x="-54" y="9134"/>
                  <a:pt x="1253" y="14877"/>
                  <a:pt x="10702" y="21433"/>
                </a:cubicBezTo>
                <a:cubicBezTo>
                  <a:pt x="20130" y="14892"/>
                  <a:pt x="21546" y="9139"/>
                  <a:pt x="21505" y="7232"/>
                </a:cubicBezTo>
                <a:cubicBezTo>
                  <a:pt x="21391" y="1889"/>
                  <a:pt x="17806" y="115"/>
                  <a:pt x="15669" y="8"/>
                </a:cubicBezTo>
                <a:cubicBezTo>
                  <a:pt x="12170" y="-167"/>
                  <a:pt x="10753" y="2729"/>
                  <a:pt x="10753" y="2729"/>
                </a:cubicBezTo>
                <a:cubicBezTo>
                  <a:pt x="10753" y="2729"/>
                  <a:pt x="9337" y="-167"/>
                  <a:pt x="5838" y="8"/>
                </a:cubicBezTo>
                <a:close/>
              </a:path>
            </a:pathLst>
          </a:custGeom>
          <a:solidFill>
            <a:schemeClr val="accent5">
              <a:hueOff val="89162"/>
              <a:satOff val="9554"/>
              <a:lumOff val="16296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22" name="Better love refuses to be selfish"/>
          <p:cNvSpPr txBox="1"/>
          <p:nvPr/>
        </p:nvSpPr>
        <p:spPr>
          <a:xfrm>
            <a:off x="8742080" y="4135443"/>
            <a:ext cx="6899840" cy="30875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6500">
                <a:solidFill>
                  <a:srgbClr val="000000"/>
                </a:solidFill>
              </a:defRPr>
            </a:lvl1pPr>
          </a:lstStyle>
          <a:p>
            <a:r>
              <a:t>Better love refuses to be selfish</a:t>
            </a:r>
          </a:p>
        </p:txBody>
      </p:sp>
      <p:grpSp>
        <p:nvGrpSpPr>
          <p:cNvPr id="705" name="Drawing"/>
          <p:cNvGrpSpPr/>
          <p:nvPr/>
        </p:nvGrpSpPr>
        <p:grpSpPr>
          <a:xfrm>
            <a:off x="14968975" y="6044977"/>
            <a:ext cx="8755427" cy="7343625"/>
            <a:chOff x="-325734" y="-2105831"/>
            <a:chExt cx="8755425" cy="7343623"/>
          </a:xfrm>
        </p:grpSpPr>
        <p:pic>
          <p:nvPicPr>
            <p:cNvPr id="623" name="Line" descr="Line"/>
            <p:cNvPicPr>
              <a:picLocks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325735" y="-182907"/>
              <a:ext cx="824792" cy="837410"/>
            </a:xfrm>
            <a:prstGeom prst="rect">
              <a:avLst/>
            </a:prstGeom>
            <a:effectLst/>
          </p:spPr>
        </p:pic>
        <p:pic>
          <p:nvPicPr>
            <p:cNvPr id="625" name="Line" descr="Line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449806" y="318639"/>
              <a:ext cx="778961" cy="1003262"/>
            </a:xfrm>
            <a:prstGeom prst="rect">
              <a:avLst/>
            </a:prstGeom>
            <a:effectLst/>
          </p:spPr>
        </p:pic>
        <p:pic>
          <p:nvPicPr>
            <p:cNvPr id="627" name="Line" descr="Line"/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15635" y="-2105832"/>
              <a:ext cx="8545327" cy="7343625"/>
            </a:xfrm>
            <a:prstGeom prst="rect">
              <a:avLst/>
            </a:prstGeom>
            <a:effectLst/>
          </p:spPr>
        </p:pic>
        <p:pic>
          <p:nvPicPr>
            <p:cNvPr id="629" name="Line" descr="Line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2525248" y="-287165"/>
              <a:ext cx="493855" cy="732449"/>
            </a:xfrm>
            <a:prstGeom prst="rect">
              <a:avLst/>
            </a:prstGeom>
            <a:effectLst/>
          </p:spPr>
        </p:pic>
        <p:pic>
          <p:nvPicPr>
            <p:cNvPr id="631" name="Line" descr="Line"/>
            <p:cNvPicPr>
              <a:picLocks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2987198" y="-200904"/>
              <a:ext cx="519638" cy="688117"/>
            </a:xfrm>
            <a:prstGeom prst="rect">
              <a:avLst/>
            </a:prstGeom>
            <a:effectLst/>
          </p:spPr>
        </p:pic>
        <p:pic>
          <p:nvPicPr>
            <p:cNvPr id="633" name="Line" descr="Line"/>
            <p:cNvPicPr>
              <a:picLocks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3585233" y="-215280"/>
              <a:ext cx="454533" cy="745357"/>
            </a:xfrm>
            <a:prstGeom prst="rect">
              <a:avLst/>
            </a:prstGeom>
            <a:effectLst/>
          </p:spPr>
        </p:pic>
        <p:pic>
          <p:nvPicPr>
            <p:cNvPr id="635" name="Line" descr="Line"/>
            <p:cNvPicPr>
              <a:picLocks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4064531" y="-154403"/>
              <a:ext cx="578983" cy="753024"/>
            </a:xfrm>
            <a:prstGeom prst="rect">
              <a:avLst/>
            </a:prstGeom>
            <a:effectLst/>
          </p:spPr>
        </p:pic>
        <p:pic>
          <p:nvPicPr>
            <p:cNvPr id="637" name="Line" descr="Line"/>
            <p:cNvPicPr>
              <a:picLocks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2769905" y="806906"/>
              <a:ext cx="464841" cy="831530"/>
            </a:xfrm>
            <a:prstGeom prst="rect">
              <a:avLst/>
            </a:prstGeom>
            <a:effectLst/>
          </p:spPr>
        </p:pic>
        <p:pic>
          <p:nvPicPr>
            <p:cNvPr id="639" name="Line" descr="Line"/>
            <p:cNvPicPr>
              <a:picLocks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3226590" y="949106"/>
              <a:ext cx="426970" cy="677519"/>
            </a:xfrm>
            <a:prstGeom prst="rect">
              <a:avLst/>
            </a:prstGeom>
            <a:effectLst/>
          </p:spPr>
        </p:pic>
        <p:pic>
          <p:nvPicPr>
            <p:cNvPr id="641" name="Line" descr="Line"/>
            <p:cNvPicPr>
              <a:picLocks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3723113" y="1043076"/>
              <a:ext cx="484350" cy="681623"/>
            </a:xfrm>
            <a:prstGeom prst="rect">
              <a:avLst/>
            </a:prstGeom>
            <a:effectLst/>
          </p:spPr>
        </p:pic>
        <p:pic>
          <p:nvPicPr>
            <p:cNvPr id="643" name="Line" descr="Line"/>
            <p:cNvPicPr>
              <a:picLocks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4155912" y="1006623"/>
              <a:ext cx="586096" cy="729170"/>
            </a:xfrm>
            <a:prstGeom prst="rect">
              <a:avLst/>
            </a:prstGeom>
            <a:effectLst/>
          </p:spPr>
        </p:pic>
        <p:pic>
          <p:nvPicPr>
            <p:cNvPr id="645" name="Line" descr="Line"/>
            <p:cNvPicPr>
              <a:picLocks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4863470" y="1179112"/>
              <a:ext cx="168194" cy="473715"/>
            </a:xfrm>
            <a:prstGeom prst="rect">
              <a:avLst/>
            </a:prstGeom>
            <a:effectLst/>
          </p:spPr>
        </p:pic>
        <p:pic>
          <p:nvPicPr>
            <p:cNvPr id="647" name="Line" descr="Line"/>
            <p:cNvPicPr>
              <a:picLocks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4730464" y="798248"/>
              <a:ext cx="243694" cy="150176"/>
            </a:xfrm>
            <a:prstGeom prst="rect">
              <a:avLst/>
            </a:prstGeom>
            <a:effectLst/>
          </p:spPr>
        </p:pic>
        <p:pic>
          <p:nvPicPr>
            <p:cNvPr id="649" name="Line" descr="Line"/>
            <p:cNvPicPr>
              <a:picLocks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5176103" y="417233"/>
              <a:ext cx="471386" cy="1302663"/>
            </a:xfrm>
            <a:prstGeom prst="rect">
              <a:avLst/>
            </a:prstGeom>
            <a:effectLst/>
          </p:spPr>
        </p:pic>
        <p:pic>
          <p:nvPicPr>
            <p:cNvPr id="651" name="Line" descr="Line"/>
            <p:cNvPicPr>
              <a:picLocks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5689922" y="1184001"/>
              <a:ext cx="520508" cy="568218"/>
            </a:xfrm>
            <a:prstGeom prst="rect">
              <a:avLst/>
            </a:prstGeom>
            <a:effectLst/>
          </p:spPr>
        </p:pic>
        <p:pic>
          <p:nvPicPr>
            <p:cNvPr id="653" name="Line" descr="Line"/>
            <p:cNvPicPr>
              <a:picLocks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6202258" y="1064147"/>
              <a:ext cx="468177" cy="622630"/>
            </a:xfrm>
            <a:prstGeom prst="rect">
              <a:avLst/>
            </a:prstGeom>
            <a:effectLst/>
          </p:spPr>
        </p:pic>
        <p:pic>
          <p:nvPicPr>
            <p:cNvPr id="655" name="Line" descr="Line"/>
            <p:cNvPicPr>
              <a:picLocks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6613620" y="1020984"/>
              <a:ext cx="689940" cy="896799"/>
            </a:xfrm>
            <a:prstGeom prst="rect">
              <a:avLst/>
            </a:prstGeom>
            <a:effectLst/>
          </p:spPr>
        </p:pic>
        <p:pic>
          <p:nvPicPr>
            <p:cNvPr id="657" name="Line" descr="Line"/>
            <p:cNvPicPr>
              <a:picLocks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1259778" y="2099143"/>
              <a:ext cx="163668" cy="1034327"/>
            </a:xfrm>
            <a:prstGeom prst="rect">
              <a:avLst/>
            </a:prstGeom>
            <a:effectLst/>
          </p:spPr>
        </p:pic>
        <p:pic>
          <p:nvPicPr>
            <p:cNvPr id="659" name="Line" descr="Line"/>
            <p:cNvPicPr>
              <a:picLocks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964118" y="2444141"/>
              <a:ext cx="674968" cy="272459"/>
            </a:xfrm>
            <a:prstGeom prst="rect">
              <a:avLst/>
            </a:prstGeom>
            <a:effectLst/>
          </p:spPr>
        </p:pic>
        <p:pic>
          <p:nvPicPr>
            <p:cNvPr id="661" name="Line" descr="Line"/>
            <p:cNvPicPr>
              <a:picLocks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1596632" y="1897879"/>
              <a:ext cx="559955" cy="1210893"/>
            </a:xfrm>
            <a:prstGeom prst="rect">
              <a:avLst/>
            </a:prstGeom>
            <a:effectLst/>
          </p:spPr>
        </p:pic>
        <p:pic>
          <p:nvPicPr>
            <p:cNvPr id="663" name="Line" descr="Line"/>
            <p:cNvPicPr>
              <a:picLocks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2250293" y="2416464"/>
              <a:ext cx="553182" cy="573255"/>
            </a:xfrm>
            <a:prstGeom prst="rect">
              <a:avLst/>
            </a:prstGeom>
            <a:effectLst/>
          </p:spPr>
        </p:pic>
        <p:pic>
          <p:nvPicPr>
            <p:cNvPr id="665" name="Line" descr="Line"/>
            <p:cNvPicPr>
              <a:picLocks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3162286" y="1899037"/>
              <a:ext cx="604332" cy="1148197"/>
            </a:xfrm>
            <a:prstGeom prst="rect">
              <a:avLst/>
            </a:prstGeom>
            <a:effectLst/>
          </p:spPr>
        </p:pic>
        <p:pic>
          <p:nvPicPr>
            <p:cNvPr id="667" name="Line" descr="Line"/>
            <p:cNvPicPr>
              <a:picLocks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2919166" y="2562886"/>
              <a:ext cx="574330" cy="168085"/>
            </a:xfrm>
            <a:prstGeom prst="rect">
              <a:avLst/>
            </a:prstGeom>
            <a:effectLst/>
          </p:spPr>
        </p:pic>
        <p:pic>
          <p:nvPicPr>
            <p:cNvPr id="669" name="Line" descr="Line"/>
            <p:cNvPicPr>
              <a:picLocks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3479815" y="2471808"/>
              <a:ext cx="473687" cy="616480"/>
            </a:xfrm>
            <a:prstGeom prst="rect">
              <a:avLst/>
            </a:prstGeom>
            <a:effectLst/>
          </p:spPr>
        </p:pic>
        <p:pic>
          <p:nvPicPr>
            <p:cNvPr id="671" name="Line" descr="Line"/>
            <p:cNvPicPr>
              <a:picLocks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3923579" y="2507114"/>
              <a:ext cx="504317" cy="573646"/>
            </a:xfrm>
            <a:prstGeom prst="rect">
              <a:avLst/>
            </a:prstGeom>
            <a:effectLst/>
          </p:spPr>
        </p:pic>
        <p:pic>
          <p:nvPicPr>
            <p:cNvPr id="673" name="Line" descr="Line"/>
            <p:cNvPicPr>
              <a:picLocks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4486086" y="1998520"/>
              <a:ext cx="157439" cy="1077459"/>
            </a:xfrm>
            <a:prstGeom prst="rect">
              <a:avLst/>
            </a:prstGeom>
            <a:effectLst/>
          </p:spPr>
        </p:pic>
        <p:pic>
          <p:nvPicPr>
            <p:cNvPr id="675" name="Line" descr="Line"/>
            <p:cNvPicPr>
              <a:picLocks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4831094" y="2688535"/>
              <a:ext cx="128678" cy="401811"/>
            </a:xfrm>
            <a:prstGeom prst="rect">
              <a:avLst/>
            </a:prstGeom>
            <a:effectLst/>
          </p:spPr>
        </p:pic>
        <p:pic>
          <p:nvPicPr>
            <p:cNvPr id="677" name="Line" descr="Line"/>
            <p:cNvPicPr>
              <a:picLocks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4802331" y="2343516"/>
              <a:ext cx="171828" cy="229329"/>
            </a:xfrm>
            <a:prstGeom prst="rect">
              <a:avLst/>
            </a:prstGeom>
            <a:effectLst/>
          </p:spPr>
        </p:pic>
        <p:pic>
          <p:nvPicPr>
            <p:cNvPr id="679" name="Line" descr="Line"/>
            <p:cNvPicPr>
              <a:picLocks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5003600" y="2466732"/>
              <a:ext cx="564417" cy="637987"/>
            </a:xfrm>
            <a:prstGeom prst="rect">
              <a:avLst/>
            </a:prstGeom>
            <a:effectLst/>
          </p:spPr>
        </p:pic>
        <p:pic>
          <p:nvPicPr>
            <p:cNvPr id="681" name="Line" descr="Line"/>
            <p:cNvPicPr>
              <a:picLocks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5668024" y="2452281"/>
              <a:ext cx="605125" cy="1001375"/>
            </a:xfrm>
            <a:prstGeom prst="rect">
              <a:avLst/>
            </a:prstGeom>
            <a:effectLst/>
          </p:spPr>
        </p:pic>
        <p:pic>
          <p:nvPicPr>
            <p:cNvPr id="683" name="Line" descr="Line"/>
            <p:cNvPicPr>
              <a:picLocks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6414321" y="2401017"/>
              <a:ext cx="692560" cy="758801"/>
            </a:xfrm>
            <a:prstGeom prst="rect">
              <a:avLst/>
            </a:prstGeom>
            <a:effectLst/>
          </p:spPr>
        </p:pic>
        <p:pic>
          <p:nvPicPr>
            <p:cNvPr id="685" name="Line" descr="Line"/>
            <p:cNvPicPr>
              <a:picLocks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1474978" y="3572232"/>
              <a:ext cx="395090" cy="614414"/>
            </a:xfrm>
            <a:prstGeom prst="rect">
              <a:avLst/>
            </a:prstGeom>
            <a:effectLst/>
          </p:spPr>
        </p:pic>
        <p:pic>
          <p:nvPicPr>
            <p:cNvPr id="687" name="Line" descr="Line"/>
            <p:cNvPicPr>
              <a:picLocks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2010045" y="3167632"/>
              <a:ext cx="477182" cy="1029620"/>
            </a:xfrm>
            <a:prstGeom prst="rect">
              <a:avLst/>
            </a:prstGeom>
            <a:effectLst/>
          </p:spPr>
        </p:pic>
        <p:pic>
          <p:nvPicPr>
            <p:cNvPr id="689" name="Line" descr="Line"/>
            <p:cNvPicPr>
              <a:picLocks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1769141" y="3665721"/>
              <a:ext cx="603087" cy="172150"/>
            </a:xfrm>
            <a:prstGeom prst="rect">
              <a:avLst/>
            </a:prstGeom>
            <a:effectLst/>
          </p:spPr>
        </p:pic>
        <p:pic>
          <p:nvPicPr>
            <p:cNvPr id="691" name="Line" descr="Line"/>
            <p:cNvPicPr>
              <a:picLocks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3061871" y="3579923"/>
              <a:ext cx="521214" cy="663373"/>
            </a:xfrm>
            <a:prstGeom prst="rect">
              <a:avLst/>
            </a:prstGeom>
            <a:effectLst/>
          </p:spPr>
        </p:pic>
        <p:pic>
          <p:nvPicPr>
            <p:cNvPr id="693" name="Line" descr="Line"/>
            <p:cNvPicPr>
              <a:picLocks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3811271" y="3306665"/>
              <a:ext cx="214114" cy="950848"/>
            </a:xfrm>
            <a:prstGeom prst="rect">
              <a:avLst/>
            </a:prstGeom>
            <a:effectLst/>
          </p:spPr>
        </p:pic>
        <p:pic>
          <p:nvPicPr>
            <p:cNvPr id="695" name="Line" descr="Line"/>
            <p:cNvPicPr>
              <a:picLocks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3566066" y="3680418"/>
              <a:ext cx="674955" cy="177529"/>
            </a:xfrm>
            <a:prstGeom prst="rect">
              <a:avLst/>
            </a:prstGeom>
            <a:effectLst/>
          </p:spPr>
        </p:pic>
        <p:pic>
          <p:nvPicPr>
            <p:cNvPr id="697" name="Line" descr="Line"/>
            <p:cNvPicPr>
              <a:picLocks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4270457" y="3234799"/>
              <a:ext cx="545565" cy="1077451"/>
            </a:xfrm>
            <a:prstGeom prst="rect">
              <a:avLst/>
            </a:prstGeom>
            <a:effectLst/>
          </p:spPr>
        </p:pic>
        <p:pic>
          <p:nvPicPr>
            <p:cNvPr id="699" name="Line" descr="Line"/>
            <p:cNvPicPr>
              <a:picLocks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4905696" y="3720098"/>
              <a:ext cx="571594" cy="624797"/>
            </a:xfrm>
            <a:prstGeom prst="rect">
              <a:avLst/>
            </a:prstGeom>
            <a:effectLst/>
          </p:spPr>
        </p:pic>
        <p:pic>
          <p:nvPicPr>
            <p:cNvPr id="701" name="Line" descr="Line"/>
            <p:cNvPicPr>
              <a:picLocks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5410807" y="3686885"/>
              <a:ext cx="569615" cy="568281"/>
            </a:xfrm>
            <a:prstGeom prst="rect">
              <a:avLst/>
            </a:prstGeom>
            <a:effectLst/>
          </p:spPr>
        </p:pic>
        <p:pic>
          <p:nvPicPr>
            <p:cNvPr id="703" name="Line" descr="Line"/>
            <p:cNvPicPr>
              <a:picLocks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5973553" y="3663309"/>
              <a:ext cx="675682" cy="792691"/>
            </a:xfrm>
            <a:prstGeom prst="rect">
              <a:avLst/>
            </a:prstGeom>
            <a:effectLst/>
          </p:spPr>
        </p:pic>
      </p:grpSp>
      <p:grpSp>
        <p:nvGrpSpPr>
          <p:cNvPr id="710" name="Drawing"/>
          <p:cNvGrpSpPr/>
          <p:nvPr/>
        </p:nvGrpSpPr>
        <p:grpSpPr>
          <a:xfrm>
            <a:off x="5788814" y="3943109"/>
            <a:ext cx="1829754" cy="1064249"/>
            <a:chOff x="-1426962" y="-441364"/>
            <a:chExt cx="1829753" cy="1064247"/>
          </a:xfrm>
        </p:grpSpPr>
        <p:pic>
          <p:nvPicPr>
            <p:cNvPr id="706" name="Line" descr="Line"/>
            <p:cNvPicPr>
              <a:picLocks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-392324" y="-202368"/>
              <a:ext cx="795115" cy="825252"/>
            </a:xfrm>
            <a:prstGeom prst="rect">
              <a:avLst/>
            </a:prstGeom>
            <a:effectLst/>
          </p:spPr>
        </p:pic>
        <p:pic>
          <p:nvPicPr>
            <p:cNvPr id="708" name="Line" descr="Line"/>
            <p:cNvPicPr>
              <a:picLocks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-1426963" y="-441365"/>
              <a:ext cx="822372" cy="785366"/>
            </a:xfrm>
            <a:prstGeom prst="rect">
              <a:avLst/>
            </a:prstGeom>
            <a:effectLst/>
          </p:spPr>
        </p:pic>
      </p:grpSp>
      <p:grpSp>
        <p:nvGrpSpPr>
          <p:cNvPr id="769" name="Drawing"/>
          <p:cNvGrpSpPr/>
          <p:nvPr/>
        </p:nvGrpSpPr>
        <p:grpSpPr>
          <a:xfrm>
            <a:off x="62644" y="349969"/>
            <a:ext cx="9457549" cy="5988033"/>
            <a:chOff x="-669862" y="-972559"/>
            <a:chExt cx="9457547" cy="5988031"/>
          </a:xfrm>
        </p:grpSpPr>
        <p:pic>
          <p:nvPicPr>
            <p:cNvPr id="711" name="Line" descr="Line"/>
            <p:cNvPicPr>
              <a:picLocks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-56519" y="-57154"/>
              <a:ext cx="301361" cy="1206829"/>
            </a:xfrm>
            <a:prstGeom prst="rect">
              <a:avLst/>
            </a:prstGeom>
            <a:effectLst/>
          </p:spPr>
        </p:pic>
        <p:pic>
          <p:nvPicPr>
            <p:cNvPr id="713" name="Line" descr="Line"/>
            <p:cNvPicPr>
              <a:picLocks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-401538" y="-28415"/>
              <a:ext cx="847472" cy="358712"/>
            </a:xfrm>
            <a:prstGeom prst="rect">
              <a:avLst/>
            </a:prstGeom>
            <a:effectLst/>
          </p:spPr>
        </p:pic>
        <p:pic>
          <p:nvPicPr>
            <p:cNvPr id="715" name="Line" descr="Line"/>
            <p:cNvPicPr>
              <a:picLocks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274117" y="-157781"/>
              <a:ext cx="660572" cy="1353982"/>
            </a:xfrm>
            <a:prstGeom prst="rect">
              <a:avLst/>
            </a:prstGeom>
            <a:effectLst/>
          </p:spPr>
        </p:pic>
        <p:pic>
          <p:nvPicPr>
            <p:cNvPr id="717" name="Line" descr="Line"/>
            <p:cNvPicPr>
              <a:picLocks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763229" y="963497"/>
              <a:ext cx="228601" cy="114301"/>
            </a:xfrm>
            <a:prstGeom prst="rect">
              <a:avLst/>
            </a:prstGeom>
            <a:effectLst/>
          </p:spPr>
        </p:pic>
        <p:pic>
          <p:nvPicPr>
            <p:cNvPr id="719" name="Line" descr="Line"/>
            <p:cNvPicPr>
              <a:picLocks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935371" y="532227"/>
              <a:ext cx="229330" cy="545587"/>
            </a:xfrm>
            <a:prstGeom prst="rect">
              <a:avLst/>
            </a:prstGeom>
            <a:effectLst/>
          </p:spPr>
        </p:pic>
        <p:pic>
          <p:nvPicPr>
            <p:cNvPr id="721" name="Line" descr="Line"/>
            <p:cNvPicPr>
              <a:picLocks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935733" y="72227"/>
              <a:ext cx="228601" cy="114301"/>
            </a:xfrm>
            <a:prstGeom prst="rect">
              <a:avLst/>
            </a:prstGeom>
            <a:effectLst/>
          </p:spPr>
        </p:pic>
        <p:pic>
          <p:nvPicPr>
            <p:cNvPr id="723" name="Line" descr="Line"/>
            <p:cNvPicPr>
              <a:picLocks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1358496" y="370137"/>
              <a:ext cx="772086" cy="773005"/>
            </a:xfrm>
            <a:prstGeom prst="rect">
              <a:avLst/>
            </a:prstGeom>
            <a:effectLst/>
          </p:spPr>
        </p:pic>
        <p:pic>
          <p:nvPicPr>
            <p:cNvPr id="725" name="Line" descr="Line"/>
            <p:cNvPicPr>
              <a:picLocks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2560259" y="222878"/>
              <a:ext cx="501984" cy="788815"/>
            </a:xfrm>
            <a:prstGeom prst="rect">
              <a:avLst/>
            </a:prstGeom>
            <a:effectLst/>
          </p:spPr>
        </p:pic>
        <p:pic>
          <p:nvPicPr>
            <p:cNvPr id="727" name="Line" descr="Line"/>
            <p:cNvPicPr>
              <a:picLocks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3069908" y="212596"/>
              <a:ext cx="575430" cy="663949"/>
            </a:xfrm>
            <a:prstGeom prst="rect">
              <a:avLst/>
            </a:prstGeom>
            <a:effectLst/>
          </p:spPr>
        </p:pic>
        <p:pic>
          <p:nvPicPr>
            <p:cNvPr id="729" name="Line" descr="Line"/>
            <p:cNvPicPr>
              <a:picLocks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3771593" y="205820"/>
              <a:ext cx="541292" cy="1216130"/>
            </a:xfrm>
            <a:prstGeom prst="rect">
              <a:avLst/>
            </a:prstGeom>
            <a:effectLst/>
          </p:spPr>
        </p:pic>
        <p:pic>
          <p:nvPicPr>
            <p:cNvPr id="731" name="Line" descr="Line"/>
            <p:cNvPicPr>
              <a:picLocks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4428586" y="273482"/>
              <a:ext cx="562422" cy="569038"/>
            </a:xfrm>
            <a:prstGeom prst="rect">
              <a:avLst/>
            </a:prstGeom>
            <a:effectLst/>
          </p:spPr>
        </p:pic>
        <p:pic>
          <p:nvPicPr>
            <p:cNvPr id="733" name="Line" descr="Line"/>
            <p:cNvPicPr>
              <a:picLocks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5132965" y="244728"/>
              <a:ext cx="183282" cy="603076"/>
            </a:xfrm>
            <a:prstGeom prst="rect">
              <a:avLst/>
            </a:prstGeom>
            <a:effectLst/>
          </p:spPr>
        </p:pic>
        <p:pic>
          <p:nvPicPr>
            <p:cNvPr id="735" name="Line" descr="Line"/>
            <p:cNvPicPr>
              <a:picLocks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4845822" y="-114652"/>
              <a:ext cx="228601" cy="114301"/>
            </a:xfrm>
            <a:prstGeom prst="rect">
              <a:avLst/>
            </a:prstGeom>
            <a:effectLst/>
          </p:spPr>
        </p:pic>
        <p:pic>
          <p:nvPicPr>
            <p:cNvPr id="737" name="Line" descr="Line"/>
            <p:cNvPicPr>
              <a:picLocks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5451281" y="103857"/>
              <a:ext cx="486014" cy="672065"/>
            </a:xfrm>
            <a:prstGeom prst="rect">
              <a:avLst/>
            </a:prstGeom>
            <a:effectLst/>
          </p:spPr>
        </p:pic>
        <p:pic>
          <p:nvPicPr>
            <p:cNvPr id="739" name="Line" descr="Line"/>
            <p:cNvPicPr>
              <a:picLocks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5858970" y="222617"/>
              <a:ext cx="696442" cy="616505"/>
            </a:xfrm>
            <a:prstGeom prst="rect">
              <a:avLst/>
            </a:prstGeom>
            <a:effectLst/>
          </p:spPr>
        </p:pic>
        <p:pic>
          <p:nvPicPr>
            <p:cNvPr id="741" name="Line" descr="Line"/>
            <p:cNvPicPr>
              <a:picLocks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6599259" y="115349"/>
              <a:ext cx="877698" cy="904948"/>
            </a:xfrm>
            <a:prstGeom prst="rect">
              <a:avLst/>
            </a:prstGeom>
            <a:effectLst/>
          </p:spPr>
        </p:pic>
        <p:pic>
          <p:nvPicPr>
            <p:cNvPr id="743" name="Line" descr="Line"/>
            <p:cNvPicPr>
              <a:picLocks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479306" y="1838545"/>
              <a:ext cx="775778" cy="1110689"/>
            </a:xfrm>
            <a:prstGeom prst="rect">
              <a:avLst/>
            </a:prstGeom>
            <a:effectLst/>
          </p:spPr>
        </p:pic>
        <p:pic>
          <p:nvPicPr>
            <p:cNvPr id="745" name="Line" descr="Line"/>
            <p:cNvPicPr>
              <a:picLocks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1314518" y="1780331"/>
              <a:ext cx="683944" cy="907511"/>
            </a:xfrm>
            <a:prstGeom prst="rect">
              <a:avLst/>
            </a:prstGeom>
            <a:effectLst/>
          </p:spPr>
        </p:pic>
        <p:pic>
          <p:nvPicPr>
            <p:cNvPr id="747" name="Line" descr="Line"/>
            <p:cNvPicPr>
              <a:picLocks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2114211" y="1786736"/>
              <a:ext cx="607801" cy="696032"/>
            </a:xfrm>
            <a:prstGeom prst="rect">
              <a:avLst/>
            </a:prstGeom>
            <a:effectLst/>
          </p:spPr>
        </p:pic>
        <p:pic>
          <p:nvPicPr>
            <p:cNvPr id="749" name="Line" descr="Line"/>
            <p:cNvPicPr>
              <a:picLocks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2740076" y="1745102"/>
              <a:ext cx="580922" cy="626476"/>
            </a:xfrm>
            <a:prstGeom prst="rect">
              <a:avLst/>
            </a:prstGeom>
            <a:effectLst/>
          </p:spPr>
        </p:pic>
        <p:pic>
          <p:nvPicPr>
            <p:cNvPr id="751" name="Line" descr="Line"/>
            <p:cNvPicPr>
              <a:picLocks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3307299" y="1912257"/>
              <a:ext cx="177490" cy="531208"/>
            </a:xfrm>
            <a:prstGeom prst="rect">
              <a:avLst/>
            </a:prstGeom>
            <a:effectLst/>
          </p:spPr>
        </p:pic>
        <p:pic>
          <p:nvPicPr>
            <p:cNvPr id="753" name="Line" descr="Line"/>
            <p:cNvPicPr>
              <a:picLocks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3322037" y="1524135"/>
              <a:ext cx="228601" cy="114301"/>
            </a:xfrm>
            <a:prstGeom prst="rect">
              <a:avLst/>
            </a:prstGeom>
            <a:effectLst/>
          </p:spPr>
        </p:pic>
        <p:pic>
          <p:nvPicPr>
            <p:cNvPr id="755" name="Line" descr="Line"/>
            <p:cNvPicPr>
              <a:picLocks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3585713" y="1348895"/>
              <a:ext cx="684052" cy="1223937"/>
            </a:xfrm>
            <a:prstGeom prst="rect">
              <a:avLst/>
            </a:prstGeom>
            <a:effectLst/>
          </p:spPr>
        </p:pic>
        <p:pic>
          <p:nvPicPr>
            <p:cNvPr id="757" name="Line" descr="Line"/>
            <p:cNvPicPr>
              <a:picLocks/>
            </p:cNvPicPr>
            <p:nvPr/>
          </p:nvPicPr>
          <p:blipFill>
            <a:blip r:embed="rId65">
              <a:extLst/>
            </a:blip>
            <a:stretch>
              <a:fillRect/>
            </a:stretch>
          </p:blipFill>
          <p:spPr>
            <a:xfrm>
              <a:off x="3508552" y="1941015"/>
              <a:ext cx="861836" cy="243697"/>
            </a:xfrm>
            <a:prstGeom prst="rect">
              <a:avLst/>
            </a:prstGeom>
            <a:effectLst/>
          </p:spPr>
        </p:pic>
        <p:pic>
          <p:nvPicPr>
            <p:cNvPr id="759" name="Line" descr="Line"/>
            <p:cNvPicPr>
              <a:picLocks/>
            </p:cNvPicPr>
            <p:nvPr/>
          </p:nvPicPr>
          <p:blipFill>
            <a:blip r:embed="rId66">
              <a:extLst/>
            </a:blip>
            <a:stretch>
              <a:fillRect/>
            </a:stretch>
          </p:blipFill>
          <p:spPr>
            <a:xfrm>
              <a:off x="4374675" y="1883504"/>
              <a:ext cx="168226" cy="401837"/>
            </a:xfrm>
            <a:prstGeom prst="rect">
              <a:avLst/>
            </a:prstGeom>
            <a:effectLst/>
          </p:spPr>
        </p:pic>
        <p:pic>
          <p:nvPicPr>
            <p:cNvPr id="761" name="Line" descr="Line"/>
            <p:cNvPicPr>
              <a:picLocks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4342685" y="1581636"/>
              <a:ext cx="228601" cy="114301"/>
            </a:xfrm>
            <a:prstGeom prst="rect">
              <a:avLst/>
            </a:prstGeom>
            <a:effectLst/>
          </p:spPr>
        </p:pic>
        <p:pic>
          <p:nvPicPr>
            <p:cNvPr id="763" name="Line" descr="Line"/>
            <p:cNvPicPr>
              <a:picLocks/>
            </p:cNvPicPr>
            <p:nvPr/>
          </p:nvPicPr>
          <p:blipFill>
            <a:blip r:embed="rId67">
              <a:extLst/>
            </a:blip>
            <a:stretch>
              <a:fillRect/>
            </a:stretch>
          </p:blipFill>
          <p:spPr>
            <a:xfrm>
              <a:off x="4736050" y="1547082"/>
              <a:ext cx="539994" cy="709829"/>
            </a:xfrm>
            <a:prstGeom prst="rect">
              <a:avLst/>
            </a:prstGeom>
            <a:effectLst/>
          </p:spPr>
        </p:pic>
        <p:pic>
          <p:nvPicPr>
            <p:cNvPr id="765" name="Line" descr="Line"/>
            <p:cNvPicPr>
              <a:picLocks/>
            </p:cNvPicPr>
            <p:nvPr/>
          </p:nvPicPr>
          <p:blipFill>
            <a:blip r:embed="rId68">
              <a:extLst/>
            </a:blip>
            <a:stretch>
              <a:fillRect/>
            </a:stretch>
          </p:blipFill>
          <p:spPr>
            <a:xfrm>
              <a:off x="5339850" y="1514951"/>
              <a:ext cx="1028716" cy="634527"/>
            </a:xfrm>
            <a:prstGeom prst="rect">
              <a:avLst/>
            </a:prstGeom>
            <a:effectLst/>
          </p:spPr>
        </p:pic>
        <p:pic>
          <p:nvPicPr>
            <p:cNvPr id="767" name="Line" descr="Line"/>
            <p:cNvPicPr>
              <a:picLocks/>
            </p:cNvPicPr>
            <p:nvPr/>
          </p:nvPicPr>
          <p:blipFill>
            <a:blip r:embed="rId69">
              <a:extLst/>
            </a:blip>
            <a:stretch>
              <a:fillRect/>
            </a:stretch>
          </p:blipFill>
          <p:spPr>
            <a:xfrm>
              <a:off x="-669863" y="-972560"/>
              <a:ext cx="9457549" cy="5988032"/>
            </a:xfrm>
            <a:prstGeom prst="rect">
              <a:avLst/>
            </a:prstGeom>
            <a:effectLst/>
          </p:spPr>
        </p:pic>
      </p:grpSp>
      <p:grpSp>
        <p:nvGrpSpPr>
          <p:cNvPr id="774" name="Drawing"/>
          <p:cNvGrpSpPr/>
          <p:nvPr/>
        </p:nvGrpSpPr>
        <p:grpSpPr>
          <a:xfrm>
            <a:off x="8009549" y="8639921"/>
            <a:ext cx="1496003" cy="1303576"/>
            <a:chOff x="-888141" y="-129026"/>
            <a:chExt cx="1496002" cy="1303575"/>
          </a:xfrm>
        </p:grpSpPr>
        <p:pic>
          <p:nvPicPr>
            <p:cNvPr id="770" name="Line" descr="Line"/>
            <p:cNvPicPr>
              <a:picLocks/>
            </p:cNvPicPr>
            <p:nvPr/>
          </p:nvPicPr>
          <p:blipFill>
            <a:blip r:embed="rId70">
              <a:extLst/>
            </a:blip>
            <a:stretch>
              <a:fillRect/>
            </a:stretch>
          </p:blipFill>
          <p:spPr>
            <a:xfrm>
              <a:off x="-171949" y="-129027"/>
              <a:ext cx="779810" cy="753060"/>
            </a:xfrm>
            <a:prstGeom prst="rect">
              <a:avLst/>
            </a:prstGeom>
            <a:effectLst/>
          </p:spPr>
        </p:pic>
        <p:pic>
          <p:nvPicPr>
            <p:cNvPr id="772" name="Line" descr="Line"/>
            <p:cNvPicPr>
              <a:picLocks/>
            </p:cNvPicPr>
            <p:nvPr/>
          </p:nvPicPr>
          <p:blipFill>
            <a:blip r:embed="rId71">
              <a:extLst/>
            </a:blip>
            <a:stretch>
              <a:fillRect/>
            </a:stretch>
          </p:blipFill>
          <p:spPr>
            <a:xfrm>
              <a:off x="-888143" y="452231"/>
              <a:ext cx="573480" cy="722318"/>
            </a:xfrm>
            <a:prstGeom prst="rect">
              <a:avLst/>
            </a:prstGeom>
            <a:effectLst/>
          </p:spPr>
        </p:pic>
      </p:grpSp>
      <p:grpSp>
        <p:nvGrpSpPr>
          <p:cNvPr id="845" name="Drawing"/>
          <p:cNvGrpSpPr/>
          <p:nvPr/>
        </p:nvGrpSpPr>
        <p:grpSpPr>
          <a:xfrm>
            <a:off x="326155" y="8261158"/>
            <a:ext cx="11182440" cy="5396427"/>
            <a:chOff x="-1858259" y="-1499686"/>
            <a:chExt cx="11182439" cy="5396425"/>
          </a:xfrm>
        </p:grpSpPr>
        <p:pic>
          <p:nvPicPr>
            <p:cNvPr id="775" name="Line" descr="Line"/>
            <p:cNvPicPr>
              <a:picLocks/>
            </p:cNvPicPr>
            <p:nvPr/>
          </p:nvPicPr>
          <p:blipFill>
            <a:blip r:embed="rId72">
              <a:extLst/>
            </a:blip>
            <a:stretch>
              <a:fillRect/>
            </a:stretch>
          </p:blipFill>
          <p:spPr>
            <a:xfrm>
              <a:off x="-517619" y="-222178"/>
              <a:ext cx="618530" cy="1281517"/>
            </a:xfrm>
            <a:prstGeom prst="rect">
              <a:avLst/>
            </a:prstGeom>
            <a:effectLst/>
          </p:spPr>
        </p:pic>
        <p:pic>
          <p:nvPicPr>
            <p:cNvPr id="777" name="Line" descr="Line"/>
            <p:cNvPicPr>
              <a:picLocks/>
            </p:cNvPicPr>
            <p:nvPr/>
          </p:nvPicPr>
          <p:blipFill>
            <a:blip r:embed="rId73">
              <a:extLst/>
            </a:blip>
            <a:stretch>
              <a:fillRect/>
            </a:stretch>
          </p:blipFill>
          <p:spPr>
            <a:xfrm>
              <a:off x="25873" y="50042"/>
              <a:ext cx="779440" cy="936985"/>
            </a:xfrm>
            <a:prstGeom prst="rect">
              <a:avLst/>
            </a:prstGeom>
            <a:effectLst/>
          </p:spPr>
        </p:pic>
        <p:pic>
          <p:nvPicPr>
            <p:cNvPr id="779" name="Line" descr="Line"/>
            <p:cNvPicPr>
              <a:picLocks/>
            </p:cNvPicPr>
            <p:nvPr/>
          </p:nvPicPr>
          <p:blipFill>
            <a:blip r:embed="rId74">
              <a:extLst/>
            </a:blip>
            <a:stretch>
              <a:fillRect/>
            </a:stretch>
          </p:blipFill>
          <p:spPr>
            <a:xfrm>
              <a:off x="748489" y="-105942"/>
              <a:ext cx="459322" cy="895255"/>
            </a:xfrm>
            <a:prstGeom prst="rect">
              <a:avLst/>
            </a:prstGeom>
            <a:effectLst/>
          </p:spPr>
        </p:pic>
        <p:pic>
          <p:nvPicPr>
            <p:cNvPr id="781" name="Line" descr="Line"/>
            <p:cNvPicPr>
              <a:picLocks/>
            </p:cNvPicPr>
            <p:nvPr/>
          </p:nvPicPr>
          <p:blipFill>
            <a:blip r:embed="rId75">
              <a:extLst/>
            </a:blip>
            <a:stretch>
              <a:fillRect/>
            </a:stretch>
          </p:blipFill>
          <p:spPr>
            <a:xfrm>
              <a:off x="1165386" y="19144"/>
              <a:ext cx="588701" cy="741554"/>
            </a:xfrm>
            <a:prstGeom prst="rect">
              <a:avLst/>
            </a:prstGeom>
            <a:effectLst/>
          </p:spPr>
        </p:pic>
        <p:pic>
          <p:nvPicPr>
            <p:cNvPr id="783" name="Line" descr="Line"/>
            <p:cNvPicPr>
              <a:picLocks/>
            </p:cNvPicPr>
            <p:nvPr/>
          </p:nvPicPr>
          <p:blipFill>
            <a:blip r:embed="rId76">
              <a:extLst/>
            </a:blip>
            <a:stretch>
              <a:fillRect/>
            </a:stretch>
          </p:blipFill>
          <p:spPr>
            <a:xfrm>
              <a:off x="2280179" y="-67679"/>
              <a:ext cx="753310" cy="720730"/>
            </a:xfrm>
            <a:prstGeom prst="rect">
              <a:avLst/>
            </a:prstGeom>
            <a:effectLst/>
          </p:spPr>
        </p:pic>
        <p:pic>
          <p:nvPicPr>
            <p:cNvPr id="785" name="Line" descr="Line"/>
            <p:cNvPicPr>
              <a:picLocks/>
            </p:cNvPicPr>
            <p:nvPr/>
          </p:nvPicPr>
          <p:blipFill>
            <a:blip r:embed="rId77">
              <a:extLst/>
            </a:blip>
            <a:stretch>
              <a:fillRect/>
            </a:stretch>
          </p:blipFill>
          <p:spPr>
            <a:xfrm>
              <a:off x="2957691" y="-660915"/>
              <a:ext cx="615946" cy="1365787"/>
            </a:xfrm>
            <a:prstGeom prst="rect">
              <a:avLst/>
            </a:prstGeom>
            <a:effectLst/>
          </p:spPr>
        </p:pic>
        <p:pic>
          <p:nvPicPr>
            <p:cNvPr id="787" name="Line" descr="Line"/>
            <p:cNvPicPr>
              <a:picLocks/>
            </p:cNvPicPr>
            <p:nvPr/>
          </p:nvPicPr>
          <p:blipFill>
            <a:blip r:embed="rId78">
              <a:extLst/>
            </a:blip>
            <a:stretch>
              <a:fillRect/>
            </a:stretch>
          </p:blipFill>
          <p:spPr>
            <a:xfrm>
              <a:off x="3627422" y="25947"/>
              <a:ext cx="435656" cy="600831"/>
            </a:xfrm>
            <a:prstGeom prst="rect">
              <a:avLst/>
            </a:prstGeom>
            <a:effectLst/>
          </p:spPr>
        </p:pic>
        <p:pic>
          <p:nvPicPr>
            <p:cNvPr id="789" name="Line" descr="Line"/>
            <p:cNvPicPr>
              <a:picLocks/>
            </p:cNvPicPr>
            <p:nvPr/>
          </p:nvPicPr>
          <p:blipFill>
            <a:blip r:embed="rId79">
              <a:extLst/>
            </a:blip>
            <a:stretch>
              <a:fillRect/>
            </a:stretch>
          </p:blipFill>
          <p:spPr>
            <a:xfrm>
              <a:off x="4088223" y="-28411"/>
              <a:ext cx="429667" cy="629686"/>
            </a:xfrm>
            <a:prstGeom prst="rect">
              <a:avLst/>
            </a:prstGeom>
            <a:effectLst/>
          </p:spPr>
        </p:pic>
        <p:pic>
          <p:nvPicPr>
            <p:cNvPr id="791" name="Line" descr="Line"/>
            <p:cNvPicPr>
              <a:picLocks/>
            </p:cNvPicPr>
            <p:nvPr/>
          </p:nvPicPr>
          <p:blipFill>
            <a:blip r:embed="rId80">
              <a:extLst/>
            </a:blip>
            <a:stretch>
              <a:fillRect/>
            </a:stretch>
          </p:blipFill>
          <p:spPr>
            <a:xfrm>
              <a:off x="4624140" y="-689665"/>
              <a:ext cx="239553" cy="1394650"/>
            </a:xfrm>
            <a:prstGeom prst="rect">
              <a:avLst/>
            </a:prstGeom>
            <a:effectLst/>
          </p:spPr>
        </p:pic>
        <p:pic>
          <p:nvPicPr>
            <p:cNvPr id="793" name="Line" descr="Line"/>
            <p:cNvPicPr>
              <a:picLocks/>
            </p:cNvPicPr>
            <p:nvPr/>
          </p:nvPicPr>
          <p:blipFill>
            <a:blip r:embed="rId81">
              <a:extLst/>
            </a:blip>
            <a:stretch>
              <a:fillRect/>
            </a:stretch>
          </p:blipFill>
          <p:spPr>
            <a:xfrm>
              <a:off x="4399823" y="-172161"/>
              <a:ext cx="746835" cy="301200"/>
            </a:xfrm>
            <a:prstGeom prst="rect">
              <a:avLst/>
            </a:prstGeom>
            <a:effectLst/>
          </p:spPr>
        </p:pic>
        <p:pic>
          <p:nvPicPr>
            <p:cNvPr id="795" name="Line" descr="Line"/>
            <p:cNvPicPr>
              <a:picLocks/>
            </p:cNvPicPr>
            <p:nvPr/>
          </p:nvPicPr>
          <p:blipFill>
            <a:blip r:embed="rId82">
              <a:extLst/>
            </a:blip>
            <a:stretch>
              <a:fillRect/>
            </a:stretch>
          </p:blipFill>
          <p:spPr>
            <a:xfrm>
              <a:off x="-962163" y="1581635"/>
              <a:ext cx="250245" cy="1289395"/>
            </a:xfrm>
            <a:prstGeom prst="rect">
              <a:avLst/>
            </a:prstGeom>
            <a:effectLst/>
          </p:spPr>
        </p:pic>
        <p:pic>
          <p:nvPicPr>
            <p:cNvPr id="797" name="Line" descr="Line"/>
            <p:cNvPicPr>
              <a:picLocks/>
            </p:cNvPicPr>
            <p:nvPr/>
          </p:nvPicPr>
          <p:blipFill>
            <a:blip r:embed="rId83">
              <a:extLst/>
            </a:blip>
            <a:stretch>
              <a:fillRect/>
            </a:stretch>
          </p:blipFill>
          <p:spPr>
            <a:xfrm>
              <a:off x="-1206557" y="2041632"/>
              <a:ext cx="804347" cy="344336"/>
            </a:xfrm>
            <a:prstGeom prst="rect">
              <a:avLst/>
            </a:prstGeom>
            <a:effectLst/>
          </p:spPr>
        </p:pic>
        <p:pic>
          <p:nvPicPr>
            <p:cNvPr id="799" name="Line" descr="Line"/>
            <p:cNvPicPr>
              <a:picLocks/>
            </p:cNvPicPr>
            <p:nvPr/>
          </p:nvPicPr>
          <p:blipFill>
            <a:blip r:embed="rId84">
              <a:extLst/>
            </a:blip>
            <a:stretch>
              <a:fillRect/>
            </a:stretch>
          </p:blipFill>
          <p:spPr>
            <a:xfrm>
              <a:off x="-617153" y="1466634"/>
              <a:ext cx="746830" cy="1206840"/>
            </a:xfrm>
            <a:prstGeom prst="rect">
              <a:avLst/>
            </a:prstGeom>
            <a:effectLst/>
          </p:spPr>
        </p:pic>
        <p:pic>
          <p:nvPicPr>
            <p:cNvPr id="801" name="Line" descr="Line"/>
            <p:cNvPicPr>
              <a:picLocks/>
            </p:cNvPicPr>
            <p:nvPr/>
          </p:nvPicPr>
          <p:blipFill>
            <a:blip r:embed="rId85">
              <a:extLst/>
            </a:blip>
            <a:stretch>
              <a:fillRect/>
            </a:stretch>
          </p:blipFill>
          <p:spPr>
            <a:xfrm>
              <a:off x="187852" y="1807423"/>
              <a:ext cx="789968" cy="741947"/>
            </a:xfrm>
            <a:prstGeom prst="rect">
              <a:avLst/>
            </a:prstGeom>
            <a:effectLst/>
          </p:spPr>
        </p:pic>
        <p:pic>
          <p:nvPicPr>
            <p:cNvPr id="803" name="Line" descr="Line"/>
            <p:cNvPicPr>
              <a:picLocks/>
            </p:cNvPicPr>
            <p:nvPr/>
          </p:nvPicPr>
          <p:blipFill>
            <a:blip r:embed="rId86">
              <a:extLst/>
            </a:blip>
            <a:stretch>
              <a:fillRect/>
            </a:stretch>
          </p:blipFill>
          <p:spPr>
            <a:xfrm>
              <a:off x="1365063" y="1247768"/>
              <a:ext cx="495391" cy="1310698"/>
            </a:xfrm>
            <a:prstGeom prst="rect">
              <a:avLst/>
            </a:prstGeom>
            <a:effectLst/>
          </p:spPr>
        </p:pic>
        <p:pic>
          <p:nvPicPr>
            <p:cNvPr id="805" name="Line" descr="Line"/>
            <p:cNvPicPr>
              <a:picLocks/>
            </p:cNvPicPr>
            <p:nvPr/>
          </p:nvPicPr>
          <p:blipFill>
            <a:blip r:embed="rId87">
              <a:extLst/>
            </a:blip>
            <a:stretch>
              <a:fillRect/>
            </a:stretch>
          </p:blipFill>
          <p:spPr>
            <a:xfrm>
              <a:off x="1107878" y="1998521"/>
              <a:ext cx="559944" cy="171810"/>
            </a:xfrm>
            <a:prstGeom prst="rect">
              <a:avLst/>
            </a:prstGeom>
            <a:effectLst/>
          </p:spPr>
        </p:pic>
        <p:pic>
          <p:nvPicPr>
            <p:cNvPr id="807" name="Line" descr="Line"/>
            <p:cNvPicPr>
              <a:picLocks/>
            </p:cNvPicPr>
            <p:nvPr/>
          </p:nvPicPr>
          <p:blipFill>
            <a:blip r:embed="rId88">
              <a:extLst/>
            </a:blip>
            <a:stretch>
              <a:fillRect/>
            </a:stretch>
          </p:blipFill>
          <p:spPr>
            <a:xfrm>
              <a:off x="1697270" y="1826319"/>
              <a:ext cx="473692" cy="651558"/>
            </a:xfrm>
            <a:prstGeom prst="rect">
              <a:avLst/>
            </a:prstGeom>
            <a:effectLst/>
          </p:spPr>
        </p:pic>
        <p:pic>
          <p:nvPicPr>
            <p:cNvPr id="809" name="Line" descr="Line"/>
            <p:cNvPicPr>
              <a:picLocks/>
            </p:cNvPicPr>
            <p:nvPr/>
          </p:nvPicPr>
          <p:blipFill>
            <a:blip r:embed="rId89">
              <a:extLst/>
            </a:blip>
            <a:stretch>
              <a:fillRect/>
            </a:stretch>
          </p:blipFill>
          <p:spPr>
            <a:xfrm>
              <a:off x="2125181" y="1753074"/>
              <a:ext cx="577664" cy="659343"/>
            </a:xfrm>
            <a:prstGeom prst="rect">
              <a:avLst/>
            </a:prstGeom>
            <a:effectLst/>
          </p:spPr>
        </p:pic>
        <p:pic>
          <p:nvPicPr>
            <p:cNvPr id="811" name="Line" descr="Line"/>
            <p:cNvPicPr>
              <a:picLocks/>
            </p:cNvPicPr>
            <p:nvPr/>
          </p:nvPicPr>
          <p:blipFill>
            <a:blip r:embed="rId90">
              <a:extLst/>
            </a:blip>
            <a:stretch>
              <a:fillRect/>
            </a:stretch>
          </p:blipFill>
          <p:spPr>
            <a:xfrm>
              <a:off x="2732293" y="1150373"/>
              <a:ext cx="401821" cy="1146010"/>
            </a:xfrm>
            <a:prstGeom prst="rect">
              <a:avLst/>
            </a:prstGeom>
            <a:effectLst/>
          </p:spPr>
        </p:pic>
        <p:pic>
          <p:nvPicPr>
            <p:cNvPr id="813" name="Line" descr="Line"/>
            <p:cNvPicPr>
              <a:picLocks/>
            </p:cNvPicPr>
            <p:nvPr/>
          </p:nvPicPr>
          <p:blipFill>
            <a:blip r:embed="rId91">
              <a:extLst/>
            </a:blip>
            <a:stretch>
              <a:fillRect/>
            </a:stretch>
          </p:blipFill>
          <p:spPr>
            <a:xfrm>
              <a:off x="3165697" y="1782876"/>
              <a:ext cx="241554" cy="495551"/>
            </a:xfrm>
            <a:prstGeom prst="rect">
              <a:avLst/>
            </a:prstGeom>
            <a:effectLst/>
          </p:spPr>
        </p:pic>
        <p:pic>
          <p:nvPicPr>
            <p:cNvPr id="815" name="Line" descr="Line"/>
            <p:cNvPicPr>
              <a:picLocks/>
            </p:cNvPicPr>
            <p:nvPr/>
          </p:nvPicPr>
          <p:blipFill>
            <a:blip r:embed="rId92">
              <a:extLst/>
            </a:blip>
            <a:stretch>
              <a:fillRect/>
            </a:stretch>
          </p:blipFill>
          <p:spPr>
            <a:xfrm>
              <a:off x="3106053" y="1452255"/>
              <a:ext cx="301186" cy="358688"/>
            </a:xfrm>
            <a:prstGeom prst="rect">
              <a:avLst/>
            </a:prstGeom>
            <a:effectLst/>
          </p:spPr>
        </p:pic>
        <p:pic>
          <p:nvPicPr>
            <p:cNvPr id="817" name="Line" descr="Line"/>
            <p:cNvPicPr>
              <a:picLocks/>
            </p:cNvPicPr>
            <p:nvPr/>
          </p:nvPicPr>
          <p:blipFill>
            <a:blip r:embed="rId93">
              <a:extLst/>
            </a:blip>
            <a:stretch>
              <a:fillRect/>
            </a:stretch>
          </p:blipFill>
          <p:spPr>
            <a:xfrm>
              <a:off x="3379187" y="1425558"/>
              <a:ext cx="653583" cy="831006"/>
            </a:xfrm>
            <a:prstGeom prst="rect">
              <a:avLst/>
            </a:prstGeom>
            <a:effectLst/>
          </p:spPr>
        </p:pic>
        <p:pic>
          <p:nvPicPr>
            <p:cNvPr id="819" name="Line" descr="Line"/>
            <p:cNvPicPr>
              <a:picLocks/>
            </p:cNvPicPr>
            <p:nvPr/>
          </p:nvPicPr>
          <p:blipFill>
            <a:blip r:embed="rId94">
              <a:extLst/>
            </a:blip>
            <a:stretch>
              <a:fillRect/>
            </a:stretch>
          </p:blipFill>
          <p:spPr>
            <a:xfrm>
              <a:off x="4150079" y="1415882"/>
              <a:ext cx="630605" cy="1126475"/>
            </a:xfrm>
            <a:prstGeom prst="rect">
              <a:avLst/>
            </a:prstGeom>
            <a:effectLst/>
          </p:spPr>
        </p:pic>
        <p:pic>
          <p:nvPicPr>
            <p:cNvPr id="821" name="Line" descr="Line"/>
            <p:cNvPicPr>
              <a:picLocks/>
            </p:cNvPicPr>
            <p:nvPr/>
          </p:nvPicPr>
          <p:blipFill>
            <a:blip r:embed="rId95">
              <a:extLst/>
            </a:blip>
            <a:stretch>
              <a:fillRect/>
            </a:stretch>
          </p:blipFill>
          <p:spPr>
            <a:xfrm>
              <a:off x="4797209" y="1193501"/>
              <a:ext cx="676647" cy="732452"/>
            </a:xfrm>
            <a:prstGeom prst="rect">
              <a:avLst/>
            </a:prstGeom>
            <a:effectLst/>
          </p:spPr>
        </p:pic>
        <p:pic>
          <p:nvPicPr>
            <p:cNvPr id="823" name="Line" descr="Line"/>
            <p:cNvPicPr>
              <a:picLocks/>
            </p:cNvPicPr>
            <p:nvPr/>
          </p:nvPicPr>
          <p:blipFill>
            <a:blip r:embed="rId96">
              <a:extLst/>
            </a:blip>
            <a:stretch>
              <a:fillRect/>
            </a:stretch>
          </p:blipFill>
          <p:spPr>
            <a:xfrm>
              <a:off x="2214779" y="2914010"/>
              <a:ext cx="606656" cy="559468"/>
            </a:xfrm>
            <a:prstGeom prst="rect">
              <a:avLst/>
            </a:prstGeom>
            <a:effectLst/>
          </p:spPr>
        </p:pic>
        <p:pic>
          <p:nvPicPr>
            <p:cNvPr id="825" name="Line" descr="Line"/>
            <p:cNvPicPr>
              <a:picLocks/>
            </p:cNvPicPr>
            <p:nvPr/>
          </p:nvPicPr>
          <p:blipFill>
            <a:blip r:embed="rId97">
              <a:extLst/>
            </a:blip>
            <a:stretch>
              <a:fillRect/>
            </a:stretch>
          </p:blipFill>
          <p:spPr>
            <a:xfrm>
              <a:off x="2983263" y="2260249"/>
              <a:ext cx="481477" cy="1203859"/>
            </a:xfrm>
            <a:prstGeom prst="rect">
              <a:avLst/>
            </a:prstGeom>
            <a:effectLst/>
          </p:spPr>
        </p:pic>
        <p:pic>
          <p:nvPicPr>
            <p:cNvPr id="827" name="Line" descr="Line"/>
            <p:cNvPicPr>
              <a:picLocks/>
            </p:cNvPicPr>
            <p:nvPr/>
          </p:nvPicPr>
          <p:blipFill>
            <a:blip r:embed="rId98">
              <a:extLst/>
            </a:blip>
            <a:stretch>
              <a:fillRect/>
            </a:stretch>
          </p:blipFill>
          <p:spPr>
            <a:xfrm>
              <a:off x="2832910" y="2899245"/>
              <a:ext cx="646206" cy="205488"/>
            </a:xfrm>
            <a:prstGeom prst="rect">
              <a:avLst/>
            </a:prstGeom>
            <a:effectLst/>
          </p:spPr>
        </p:pic>
        <p:pic>
          <p:nvPicPr>
            <p:cNvPr id="829" name="Line" descr="Line"/>
            <p:cNvPicPr>
              <a:picLocks/>
            </p:cNvPicPr>
            <p:nvPr/>
          </p:nvPicPr>
          <p:blipFill>
            <a:blip r:embed="rId99">
              <a:extLst/>
            </a:blip>
            <a:stretch>
              <a:fillRect/>
            </a:stretch>
          </p:blipFill>
          <p:spPr>
            <a:xfrm>
              <a:off x="3862754" y="2771900"/>
              <a:ext cx="509344" cy="640268"/>
            </a:xfrm>
            <a:prstGeom prst="rect">
              <a:avLst/>
            </a:prstGeom>
            <a:effectLst/>
          </p:spPr>
        </p:pic>
        <p:pic>
          <p:nvPicPr>
            <p:cNvPr id="831" name="Line" descr="Line"/>
            <p:cNvPicPr>
              <a:picLocks/>
            </p:cNvPicPr>
            <p:nvPr/>
          </p:nvPicPr>
          <p:blipFill>
            <a:blip r:embed="rId100">
              <a:extLst/>
            </a:blip>
            <a:stretch>
              <a:fillRect/>
            </a:stretch>
          </p:blipFill>
          <p:spPr>
            <a:xfrm>
              <a:off x="4604051" y="2345011"/>
              <a:ext cx="303142" cy="1018475"/>
            </a:xfrm>
            <a:prstGeom prst="rect">
              <a:avLst/>
            </a:prstGeom>
            <a:effectLst/>
          </p:spPr>
        </p:pic>
        <p:pic>
          <p:nvPicPr>
            <p:cNvPr id="833" name="Line" descr="Line"/>
            <p:cNvPicPr>
              <a:picLocks/>
            </p:cNvPicPr>
            <p:nvPr/>
          </p:nvPicPr>
          <p:blipFill>
            <a:blip r:embed="rId101">
              <a:extLst/>
            </a:blip>
            <a:stretch>
              <a:fillRect/>
            </a:stretch>
          </p:blipFill>
          <p:spPr>
            <a:xfrm>
              <a:off x="4457321" y="2674148"/>
              <a:ext cx="775595" cy="387461"/>
            </a:xfrm>
            <a:prstGeom prst="rect">
              <a:avLst/>
            </a:prstGeom>
            <a:effectLst/>
          </p:spPr>
        </p:pic>
        <p:pic>
          <p:nvPicPr>
            <p:cNvPr id="835" name="Line" descr="Line"/>
            <p:cNvPicPr>
              <a:picLocks/>
            </p:cNvPicPr>
            <p:nvPr/>
          </p:nvPicPr>
          <p:blipFill>
            <a:blip r:embed="rId102">
              <a:extLst/>
            </a:blip>
            <a:stretch>
              <a:fillRect/>
            </a:stretch>
          </p:blipFill>
          <p:spPr>
            <a:xfrm>
              <a:off x="5104226" y="2056022"/>
              <a:ext cx="904946" cy="1188170"/>
            </a:xfrm>
            <a:prstGeom prst="rect">
              <a:avLst/>
            </a:prstGeom>
            <a:effectLst/>
          </p:spPr>
        </p:pic>
        <p:pic>
          <p:nvPicPr>
            <p:cNvPr id="837" name="Line" descr="Line"/>
            <p:cNvPicPr>
              <a:picLocks/>
            </p:cNvPicPr>
            <p:nvPr/>
          </p:nvPicPr>
          <p:blipFill>
            <a:blip r:embed="rId103">
              <a:extLst/>
            </a:blip>
            <a:stretch>
              <a:fillRect/>
            </a:stretch>
          </p:blipFill>
          <p:spPr>
            <a:xfrm>
              <a:off x="5993896" y="2386046"/>
              <a:ext cx="460911" cy="733051"/>
            </a:xfrm>
            <a:prstGeom prst="rect">
              <a:avLst/>
            </a:prstGeom>
            <a:effectLst/>
          </p:spPr>
        </p:pic>
        <p:pic>
          <p:nvPicPr>
            <p:cNvPr id="839" name="Line" descr="Line"/>
            <p:cNvPicPr>
              <a:picLocks/>
            </p:cNvPicPr>
            <p:nvPr/>
          </p:nvPicPr>
          <p:blipFill>
            <a:blip r:embed="rId104">
              <a:extLst/>
            </a:blip>
            <a:stretch>
              <a:fillRect/>
            </a:stretch>
          </p:blipFill>
          <p:spPr>
            <a:xfrm>
              <a:off x="6593375" y="2403148"/>
              <a:ext cx="278316" cy="744712"/>
            </a:xfrm>
            <a:prstGeom prst="rect">
              <a:avLst/>
            </a:prstGeom>
            <a:effectLst/>
          </p:spPr>
        </p:pic>
        <p:pic>
          <p:nvPicPr>
            <p:cNvPr id="841" name="Line" descr="Line"/>
            <p:cNvPicPr>
              <a:picLocks/>
            </p:cNvPicPr>
            <p:nvPr/>
          </p:nvPicPr>
          <p:blipFill>
            <a:blip r:embed="rId105">
              <a:extLst/>
            </a:blip>
            <a:stretch>
              <a:fillRect/>
            </a:stretch>
          </p:blipFill>
          <p:spPr>
            <a:xfrm>
              <a:off x="6929879" y="2286017"/>
              <a:ext cx="692699" cy="876203"/>
            </a:xfrm>
            <a:prstGeom prst="rect">
              <a:avLst/>
            </a:prstGeom>
            <a:effectLst/>
          </p:spPr>
        </p:pic>
        <p:pic>
          <p:nvPicPr>
            <p:cNvPr id="843" name="Line" descr="Line"/>
            <p:cNvPicPr>
              <a:picLocks/>
            </p:cNvPicPr>
            <p:nvPr/>
          </p:nvPicPr>
          <p:blipFill>
            <a:blip r:embed="rId106">
              <a:extLst/>
            </a:blip>
            <a:stretch>
              <a:fillRect/>
            </a:stretch>
          </p:blipFill>
          <p:spPr>
            <a:xfrm>
              <a:off x="-1858260" y="-1499687"/>
              <a:ext cx="11182441" cy="5396427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5" grpId="1" animBg="1" advAuto="0"/>
      <p:bldP spid="769" grpId="2" animBg="1" advAuto="0"/>
      <p:bldP spid="845" grpId="3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Heart"/>
          <p:cNvSpPr/>
          <p:nvPr/>
        </p:nvSpPr>
        <p:spPr>
          <a:xfrm>
            <a:off x="8015002" y="2735452"/>
            <a:ext cx="8353997" cy="73825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6" h="21433" extrusionOk="0">
                <a:moveTo>
                  <a:pt x="5838" y="8"/>
                </a:moveTo>
                <a:cubicBezTo>
                  <a:pt x="3712" y="114"/>
                  <a:pt x="158" y="1891"/>
                  <a:pt x="2" y="7232"/>
                </a:cubicBezTo>
                <a:cubicBezTo>
                  <a:pt x="-54" y="9134"/>
                  <a:pt x="1253" y="14877"/>
                  <a:pt x="10702" y="21433"/>
                </a:cubicBezTo>
                <a:cubicBezTo>
                  <a:pt x="20130" y="14892"/>
                  <a:pt x="21546" y="9139"/>
                  <a:pt x="21505" y="7232"/>
                </a:cubicBezTo>
                <a:cubicBezTo>
                  <a:pt x="21391" y="1889"/>
                  <a:pt x="17806" y="115"/>
                  <a:pt x="15669" y="8"/>
                </a:cubicBezTo>
                <a:cubicBezTo>
                  <a:pt x="12170" y="-167"/>
                  <a:pt x="10753" y="2729"/>
                  <a:pt x="10753" y="2729"/>
                </a:cubicBezTo>
                <a:cubicBezTo>
                  <a:pt x="10753" y="2729"/>
                  <a:pt x="9337" y="-167"/>
                  <a:pt x="5838" y="8"/>
                </a:cubicBezTo>
                <a:close/>
              </a:path>
            </a:pathLst>
          </a:custGeom>
          <a:solidFill>
            <a:schemeClr val="accent5">
              <a:hueOff val="89162"/>
              <a:satOff val="9554"/>
              <a:lumOff val="16296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848" name="Better love refuses to be unforgiving"/>
          <p:cNvSpPr txBox="1"/>
          <p:nvPr/>
        </p:nvSpPr>
        <p:spPr>
          <a:xfrm>
            <a:off x="8490511" y="4719626"/>
            <a:ext cx="7402977" cy="20341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6300">
                <a:solidFill>
                  <a:srgbClr val="000000"/>
                </a:solidFill>
              </a:defRPr>
            </a:lvl1pPr>
          </a:lstStyle>
          <a:p>
            <a:r>
              <a:t>Better love refuses to be unforgiving </a:t>
            </a:r>
          </a:p>
        </p:txBody>
      </p:sp>
      <p:grpSp>
        <p:nvGrpSpPr>
          <p:cNvPr id="907" name="Drawing"/>
          <p:cNvGrpSpPr/>
          <p:nvPr/>
        </p:nvGrpSpPr>
        <p:grpSpPr>
          <a:xfrm>
            <a:off x="16663087" y="80828"/>
            <a:ext cx="7405846" cy="6000194"/>
            <a:chOff x="-126656" y="-4016139"/>
            <a:chExt cx="7405844" cy="6000193"/>
          </a:xfrm>
        </p:grpSpPr>
        <p:pic>
          <p:nvPicPr>
            <p:cNvPr id="849" name="Line" descr="Line"/>
            <p:cNvPicPr>
              <a:picLocks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26657" y="-239218"/>
              <a:ext cx="638039" cy="921123"/>
            </a:xfrm>
            <a:prstGeom prst="rect">
              <a:avLst/>
            </a:prstGeom>
            <a:effectLst/>
          </p:spPr>
        </p:pic>
        <p:pic>
          <p:nvPicPr>
            <p:cNvPr id="851" name="Line" descr="Line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628405" y="-790292"/>
              <a:ext cx="553155" cy="814385"/>
            </a:xfrm>
            <a:prstGeom prst="rect">
              <a:avLst/>
            </a:prstGeom>
            <a:effectLst/>
          </p:spPr>
        </p:pic>
        <p:pic>
          <p:nvPicPr>
            <p:cNvPr id="853" name="Line" descr="Line"/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2085406" y="-3371118"/>
              <a:ext cx="789956" cy="1289270"/>
            </a:xfrm>
            <a:prstGeom prst="rect">
              <a:avLst/>
            </a:prstGeom>
            <a:effectLst/>
          </p:spPr>
        </p:pic>
        <p:pic>
          <p:nvPicPr>
            <p:cNvPr id="855" name="Line" descr="Line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2806961" y="-3074408"/>
              <a:ext cx="629041" cy="788396"/>
            </a:xfrm>
            <a:prstGeom prst="rect">
              <a:avLst/>
            </a:prstGeom>
            <a:effectLst/>
          </p:spPr>
        </p:pic>
        <p:pic>
          <p:nvPicPr>
            <p:cNvPr id="857" name="Line" descr="Line"/>
            <p:cNvPicPr>
              <a:picLocks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3486384" y="-3564731"/>
              <a:ext cx="534886" cy="1398662"/>
            </a:xfrm>
            <a:prstGeom prst="rect">
              <a:avLst/>
            </a:prstGeom>
            <a:effectLst/>
          </p:spPr>
        </p:pic>
        <p:pic>
          <p:nvPicPr>
            <p:cNvPr id="859" name="Line" descr="Line"/>
            <p:cNvPicPr>
              <a:picLocks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4172547" y="-2702226"/>
              <a:ext cx="183477" cy="401834"/>
            </a:xfrm>
            <a:prstGeom prst="rect">
              <a:avLst/>
            </a:prstGeom>
            <a:effectLst/>
          </p:spPr>
        </p:pic>
        <p:pic>
          <p:nvPicPr>
            <p:cNvPr id="861" name="Line" descr="Line"/>
            <p:cNvPicPr>
              <a:picLocks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3925801" y="-3061593"/>
              <a:ext cx="228601" cy="114301"/>
            </a:xfrm>
            <a:prstGeom prst="rect">
              <a:avLst/>
            </a:prstGeom>
            <a:effectLst/>
          </p:spPr>
        </p:pic>
        <p:pic>
          <p:nvPicPr>
            <p:cNvPr id="863" name="Line" descr="Line"/>
            <p:cNvPicPr>
              <a:picLocks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4601084" y="-3607859"/>
              <a:ext cx="157436" cy="1435074"/>
            </a:xfrm>
            <a:prstGeom prst="rect">
              <a:avLst/>
            </a:prstGeom>
            <a:effectLst/>
          </p:spPr>
        </p:pic>
        <p:pic>
          <p:nvPicPr>
            <p:cNvPr id="865" name="Line" descr="Line"/>
            <p:cNvPicPr>
              <a:picLocks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4313568" y="-2932230"/>
              <a:ext cx="617467" cy="258084"/>
            </a:xfrm>
            <a:prstGeom prst="rect">
              <a:avLst/>
            </a:prstGeom>
            <a:effectLst/>
          </p:spPr>
        </p:pic>
        <p:pic>
          <p:nvPicPr>
            <p:cNvPr id="867" name="Line" descr="Line"/>
            <p:cNvPicPr>
              <a:picLocks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2150651" y="-1512259"/>
              <a:ext cx="561104" cy="730063"/>
            </a:xfrm>
            <a:prstGeom prst="rect">
              <a:avLst/>
            </a:prstGeom>
            <a:effectLst/>
          </p:spPr>
        </p:pic>
        <p:pic>
          <p:nvPicPr>
            <p:cNvPr id="869" name="Line" descr="Line"/>
            <p:cNvPicPr>
              <a:picLocks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2819796" y="-2107518"/>
              <a:ext cx="529951" cy="1215897"/>
            </a:xfrm>
            <a:prstGeom prst="rect">
              <a:avLst/>
            </a:prstGeom>
            <a:effectLst/>
          </p:spPr>
        </p:pic>
        <p:pic>
          <p:nvPicPr>
            <p:cNvPr id="871" name="Line" descr="Line"/>
            <p:cNvPicPr>
              <a:picLocks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2646036" y="-1385926"/>
              <a:ext cx="588700" cy="163683"/>
            </a:xfrm>
            <a:prstGeom prst="rect">
              <a:avLst/>
            </a:prstGeom>
            <a:effectLst/>
          </p:spPr>
        </p:pic>
        <p:pic>
          <p:nvPicPr>
            <p:cNvPr id="873" name="Line" descr="Line"/>
            <p:cNvPicPr>
              <a:picLocks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3639394" y="-1911567"/>
              <a:ext cx="155984" cy="1024738"/>
            </a:xfrm>
            <a:prstGeom prst="rect">
              <a:avLst/>
            </a:prstGeom>
            <a:effectLst/>
          </p:spPr>
        </p:pic>
        <p:pic>
          <p:nvPicPr>
            <p:cNvPr id="875" name="Line" descr="Line"/>
            <p:cNvPicPr>
              <a:picLocks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3745088" y="-1882827"/>
              <a:ext cx="524679" cy="933719"/>
            </a:xfrm>
            <a:prstGeom prst="rect">
              <a:avLst/>
            </a:prstGeom>
            <a:effectLst/>
          </p:spPr>
        </p:pic>
        <p:pic>
          <p:nvPicPr>
            <p:cNvPr id="877" name="Line" descr="Line"/>
            <p:cNvPicPr>
              <a:picLocks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4176035" y="-1685463"/>
              <a:ext cx="525469" cy="608116"/>
            </a:xfrm>
            <a:prstGeom prst="rect">
              <a:avLst/>
            </a:prstGeom>
            <a:effectLst/>
          </p:spPr>
        </p:pic>
        <p:pic>
          <p:nvPicPr>
            <p:cNvPr id="879" name="Line" descr="Line"/>
            <p:cNvPicPr>
              <a:picLocks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4521512" y="-1740776"/>
              <a:ext cx="471707" cy="705498"/>
            </a:xfrm>
            <a:prstGeom prst="rect">
              <a:avLst/>
            </a:prstGeom>
            <a:effectLst/>
          </p:spPr>
        </p:pic>
        <p:pic>
          <p:nvPicPr>
            <p:cNvPr id="881" name="Line" descr="Line"/>
            <p:cNvPicPr>
              <a:picLocks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4946088" y="-1729493"/>
              <a:ext cx="400882" cy="989696"/>
            </a:xfrm>
            <a:prstGeom prst="rect">
              <a:avLst/>
            </a:prstGeom>
            <a:effectLst/>
          </p:spPr>
        </p:pic>
        <p:pic>
          <p:nvPicPr>
            <p:cNvPr id="883" name="Line" descr="Line"/>
            <p:cNvPicPr>
              <a:picLocks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5420482" y="-1552185"/>
              <a:ext cx="128679" cy="430560"/>
            </a:xfrm>
            <a:prstGeom prst="rect">
              <a:avLst/>
            </a:prstGeom>
            <a:effectLst/>
          </p:spPr>
        </p:pic>
        <p:pic>
          <p:nvPicPr>
            <p:cNvPr id="885" name="Line" descr="Line"/>
            <p:cNvPicPr>
              <a:picLocks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5362981" y="-1940318"/>
              <a:ext cx="258057" cy="200554"/>
            </a:xfrm>
            <a:prstGeom prst="rect">
              <a:avLst/>
            </a:prstGeom>
            <a:effectLst/>
          </p:spPr>
        </p:pic>
        <p:pic>
          <p:nvPicPr>
            <p:cNvPr id="887" name="Line" descr="Line"/>
            <p:cNvPicPr>
              <a:picLocks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5621733" y="-1747040"/>
              <a:ext cx="502554" cy="682920"/>
            </a:xfrm>
            <a:prstGeom prst="rect">
              <a:avLst/>
            </a:prstGeom>
            <a:effectLst/>
          </p:spPr>
        </p:pic>
        <p:pic>
          <p:nvPicPr>
            <p:cNvPr id="889" name="Line" descr="Line"/>
            <p:cNvPicPr>
              <a:picLocks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6110496" y="-1787375"/>
              <a:ext cx="754648" cy="1124526"/>
            </a:xfrm>
            <a:prstGeom prst="rect">
              <a:avLst/>
            </a:prstGeom>
            <a:effectLst/>
          </p:spPr>
        </p:pic>
        <p:pic>
          <p:nvPicPr>
            <p:cNvPr id="891" name="Line" descr="Line"/>
            <p:cNvPicPr>
              <a:picLocks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2904785" y="-234381"/>
              <a:ext cx="430575" cy="975035"/>
            </a:xfrm>
            <a:prstGeom prst="rect">
              <a:avLst/>
            </a:prstGeom>
            <a:effectLst/>
          </p:spPr>
        </p:pic>
        <p:pic>
          <p:nvPicPr>
            <p:cNvPr id="893" name="Line" descr="Line"/>
            <p:cNvPicPr>
              <a:picLocks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3338760" y="-221676"/>
              <a:ext cx="567960" cy="821391"/>
            </a:xfrm>
            <a:prstGeom prst="rect">
              <a:avLst/>
            </a:prstGeom>
            <a:effectLst/>
          </p:spPr>
        </p:pic>
        <p:pic>
          <p:nvPicPr>
            <p:cNvPr id="895" name="Line" descr="Line"/>
            <p:cNvPicPr>
              <a:picLocks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3900415" y="-207178"/>
              <a:ext cx="369350" cy="781630"/>
            </a:xfrm>
            <a:prstGeom prst="rect">
              <a:avLst/>
            </a:prstGeom>
            <a:effectLst/>
          </p:spPr>
        </p:pic>
        <p:pic>
          <p:nvPicPr>
            <p:cNvPr id="897" name="Line" descr="Line"/>
            <p:cNvPicPr>
              <a:picLocks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4289624" y="-143410"/>
              <a:ext cx="488059" cy="721778"/>
            </a:xfrm>
            <a:prstGeom prst="rect">
              <a:avLst/>
            </a:prstGeom>
            <a:effectLst/>
          </p:spPr>
        </p:pic>
        <p:pic>
          <p:nvPicPr>
            <p:cNvPr id="899" name="Line" descr="Line"/>
            <p:cNvPicPr>
              <a:picLocks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4867624" y="-184373"/>
              <a:ext cx="408417" cy="730300"/>
            </a:xfrm>
            <a:prstGeom prst="rect">
              <a:avLst/>
            </a:prstGeom>
            <a:effectLst/>
          </p:spPr>
        </p:pic>
        <p:pic>
          <p:nvPicPr>
            <p:cNvPr id="901" name="Line" descr="Line"/>
            <p:cNvPicPr>
              <a:picLocks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5400595" y="-574665"/>
              <a:ext cx="539269" cy="1046585"/>
            </a:xfrm>
            <a:prstGeom prst="rect">
              <a:avLst/>
            </a:prstGeom>
            <a:effectLst/>
          </p:spPr>
        </p:pic>
        <p:pic>
          <p:nvPicPr>
            <p:cNvPr id="903" name="Line" descr="Line"/>
            <p:cNvPicPr>
              <a:picLocks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5981105" y="-287170"/>
              <a:ext cx="677518" cy="932929"/>
            </a:xfrm>
            <a:prstGeom prst="rect">
              <a:avLst/>
            </a:prstGeom>
            <a:effectLst/>
          </p:spPr>
        </p:pic>
        <p:pic>
          <p:nvPicPr>
            <p:cNvPr id="905" name="Line" descr="Line"/>
            <p:cNvPicPr>
              <a:picLocks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639690" y="-4016140"/>
              <a:ext cx="6639499" cy="6000195"/>
            </a:xfrm>
            <a:prstGeom prst="rect">
              <a:avLst/>
            </a:prstGeom>
            <a:effectLst/>
          </p:spPr>
        </p:pic>
      </p:grpSp>
      <p:grpSp>
        <p:nvGrpSpPr>
          <p:cNvPr id="914" name="Drawing"/>
          <p:cNvGrpSpPr/>
          <p:nvPr/>
        </p:nvGrpSpPr>
        <p:grpSpPr>
          <a:xfrm>
            <a:off x="6017995" y="3852937"/>
            <a:ext cx="1430450" cy="931385"/>
            <a:chOff x="-1197781" y="-272779"/>
            <a:chExt cx="1430448" cy="931383"/>
          </a:xfrm>
        </p:grpSpPr>
        <p:pic>
          <p:nvPicPr>
            <p:cNvPr id="908" name="Line" descr="Line"/>
            <p:cNvPicPr>
              <a:picLocks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-357264" y="-100277"/>
              <a:ext cx="589932" cy="758881"/>
            </a:xfrm>
            <a:prstGeom prst="rect">
              <a:avLst/>
            </a:prstGeom>
            <a:effectLst/>
          </p:spPr>
        </p:pic>
        <p:pic>
          <p:nvPicPr>
            <p:cNvPr id="910" name="Line" descr="Line"/>
            <p:cNvPicPr>
              <a:picLocks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-1013716" y="-272780"/>
              <a:ext cx="266483" cy="130681"/>
            </a:xfrm>
            <a:prstGeom prst="rect">
              <a:avLst/>
            </a:prstGeom>
            <a:effectLst/>
          </p:spPr>
        </p:pic>
        <p:pic>
          <p:nvPicPr>
            <p:cNvPr id="912" name="Line" descr="Line"/>
            <p:cNvPicPr>
              <a:picLocks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-1197782" y="-200905"/>
              <a:ext cx="575885" cy="627022"/>
            </a:xfrm>
            <a:prstGeom prst="rect">
              <a:avLst/>
            </a:prstGeom>
            <a:effectLst/>
          </p:spPr>
        </p:pic>
      </p:grpSp>
      <p:grpSp>
        <p:nvGrpSpPr>
          <p:cNvPr id="991" name="Drawing"/>
          <p:cNvGrpSpPr/>
          <p:nvPr/>
        </p:nvGrpSpPr>
        <p:grpSpPr>
          <a:xfrm>
            <a:off x="69798" y="354942"/>
            <a:ext cx="7989617" cy="8666154"/>
            <a:chOff x="-935839" y="-967587"/>
            <a:chExt cx="7989615" cy="8666152"/>
          </a:xfrm>
        </p:grpSpPr>
        <p:pic>
          <p:nvPicPr>
            <p:cNvPr id="915" name="Line" descr="Line"/>
            <p:cNvPicPr>
              <a:picLocks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-111864" y="-57158"/>
              <a:ext cx="773415" cy="1211625"/>
            </a:xfrm>
            <a:prstGeom prst="rect">
              <a:avLst/>
            </a:prstGeom>
            <a:effectLst/>
          </p:spPr>
        </p:pic>
        <p:pic>
          <p:nvPicPr>
            <p:cNvPr id="917" name="Line" descr="Line"/>
            <p:cNvPicPr>
              <a:picLocks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588297" y="259106"/>
              <a:ext cx="559309" cy="771420"/>
            </a:xfrm>
            <a:prstGeom prst="rect">
              <a:avLst/>
            </a:prstGeom>
            <a:effectLst/>
          </p:spPr>
        </p:pic>
        <p:pic>
          <p:nvPicPr>
            <p:cNvPr id="919" name="Line" descr="Line"/>
            <p:cNvPicPr>
              <a:picLocks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1187428" y="230342"/>
              <a:ext cx="379777" cy="747809"/>
            </a:xfrm>
            <a:prstGeom prst="rect">
              <a:avLst/>
            </a:prstGeom>
            <a:effectLst/>
          </p:spPr>
        </p:pic>
        <p:pic>
          <p:nvPicPr>
            <p:cNvPr id="921" name="Line" descr="Line"/>
            <p:cNvPicPr>
              <a:picLocks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1581692" y="262441"/>
              <a:ext cx="790522" cy="820823"/>
            </a:xfrm>
            <a:prstGeom prst="rect">
              <a:avLst/>
            </a:prstGeom>
            <a:effectLst/>
          </p:spPr>
        </p:pic>
        <p:pic>
          <p:nvPicPr>
            <p:cNvPr id="923" name="Line" descr="Line"/>
            <p:cNvPicPr>
              <a:picLocks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2755508" y="-359032"/>
              <a:ext cx="206093" cy="1172840"/>
            </a:xfrm>
            <a:prstGeom prst="rect">
              <a:avLst/>
            </a:prstGeom>
            <a:effectLst/>
          </p:spPr>
        </p:pic>
        <p:pic>
          <p:nvPicPr>
            <p:cNvPr id="925" name="Line" descr="Line"/>
            <p:cNvPicPr>
              <a:picLocks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2909196" y="-157781"/>
              <a:ext cx="613046" cy="1019959"/>
            </a:xfrm>
            <a:prstGeom prst="rect">
              <a:avLst/>
            </a:prstGeom>
            <a:effectLst/>
          </p:spPr>
        </p:pic>
        <p:pic>
          <p:nvPicPr>
            <p:cNvPr id="927" name="Line" descr="Line"/>
            <p:cNvPicPr>
              <a:picLocks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3370173" y="134948"/>
              <a:ext cx="439572" cy="724716"/>
            </a:xfrm>
            <a:prstGeom prst="rect">
              <a:avLst/>
            </a:prstGeom>
            <a:effectLst/>
          </p:spPr>
        </p:pic>
        <p:pic>
          <p:nvPicPr>
            <p:cNvPr id="929" name="Line" descr="Line"/>
            <p:cNvPicPr>
              <a:picLocks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3911072" y="209621"/>
              <a:ext cx="502449" cy="665123"/>
            </a:xfrm>
            <a:prstGeom prst="rect">
              <a:avLst/>
            </a:prstGeom>
            <a:effectLst/>
          </p:spPr>
        </p:pic>
        <p:pic>
          <p:nvPicPr>
            <p:cNvPr id="931" name="Line" descr="Line"/>
            <p:cNvPicPr>
              <a:picLocks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4414205" y="252829"/>
              <a:ext cx="441553" cy="762676"/>
            </a:xfrm>
            <a:prstGeom prst="rect">
              <a:avLst/>
            </a:prstGeom>
            <a:effectLst/>
          </p:spPr>
        </p:pic>
        <p:pic>
          <p:nvPicPr>
            <p:cNvPr id="933" name="Line" descr="Line"/>
            <p:cNvPicPr>
              <a:picLocks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4744828" y="147812"/>
              <a:ext cx="892734" cy="872500"/>
            </a:xfrm>
            <a:prstGeom prst="rect">
              <a:avLst/>
            </a:prstGeom>
            <a:effectLst/>
          </p:spPr>
        </p:pic>
        <p:pic>
          <p:nvPicPr>
            <p:cNvPr id="935" name="Line" descr="Line"/>
            <p:cNvPicPr>
              <a:picLocks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4354024" y="920370"/>
              <a:ext cx="116988" cy="159811"/>
            </a:xfrm>
            <a:prstGeom prst="rect">
              <a:avLst/>
            </a:prstGeom>
            <a:effectLst/>
          </p:spPr>
        </p:pic>
        <p:pic>
          <p:nvPicPr>
            <p:cNvPr id="937" name="Line" descr="Line"/>
            <p:cNvPicPr>
              <a:picLocks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-171533" y="1888472"/>
              <a:ext cx="718092" cy="981450"/>
            </a:xfrm>
            <a:prstGeom prst="rect">
              <a:avLst/>
            </a:prstGeom>
            <a:effectLst/>
          </p:spPr>
        </p:pic>
        <p:pic>
          <p:nvPicPr>
            <p:cNvPr id="939" name="Line" descr="Line"/>
            <p:cNvPicPr>
              <a:picLocks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585568" y="1955386"/>
              <a:ext cx="592705" cy="740229"/>
            </a:xfrm>
            <a:prstGeom prst="rect">
              <a:avLst/>
            </a:prstGeom>
            <a:effectLst/>
          </p:spPr>
        </p:pic>
        <p:pic>
          <p:nvPicPr>
            <p:cNvPr id="941" name="Line" descr="Line"/>
            <p:cNvPicPr>
              <a:picLocks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579600" y="3453628"/>
              <a:ext cx="681553" cy="647368"/>
            </a:xfrm>
            <a:prstGeom prst="rect">
              <a:avLst/>
            </a:prstGeom>
            <a:effectLst/>
          </p:spPr>
        </p:pic>
        <p:pic>
          <p:nvPicPr>
            <p:cNvPr id="943" name="Line" descr="Line"/>
            <p:cNvPicPr>
              <a:picLocks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1496020" y="2738730"/>
              <a:ext cx="646201" cy="1501640"/>
            </a:xfrm>
            <a:prstGeom prst="rect">
              <a:avLst/>
            </a:prstGeom>
            <a:effectLst/>
          </p:spPr>
        </p:pic>
        <p:pic>
          <p:nvPicPr>
            <p:cNvPr id="945" name="Line" descr="Line"/>
            <p:cNvPicPr>
              <a:picLocks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1237249" y="3407288"/>
              <a:ext cx="904974" cy="344336"/>
            </a:xfrm>
            <a:prstGeom prst="rect">
              <a:avLst/>
            </a:prstGeom>
            <a:effectLst/>
          </p:spPr>
        </p:pic>
        <p:pic>
          <p:nvPicPr>
            <p:cNvPr id="947" name="Line" descr="Line"/>
            <p:cNvPicPr>
              <a:picLocks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1123173" y="4565107"/>
              <a:ext cx="889668" cy="882241"/>
            </a:xfrm>
            <a:prstGeom prst="rect">
              <a:avLst/>
            </a:prstGeom>
            <a:effectLst/>
          </p:spPr>
        </p:pic>
        <p:pic>
          <p:nvPicPr>
            <p:cNvPr id="949" name="Line" descr="Line"/>
            <p:cNvPicPr>
              <a:picLocks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2128529" y="4568067"/>
              <a:ext cx="502441" cy="791297"/>
            </a:xfrm>
            <a:prstGeom prst="rect">
              <a:avLst/>
            </a:prstGeom>
            <a:effectLst/>
          </p:spPr>
        </p:pic>
        <p:pic>
          <p:nvPicPr>
            <p:cNvPr id="951" name="Line" descr="Line"/>
            <p:cNvPicPr>
              <a:picLocks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2492592" y="4517822"/>
              <a:ext cx="473572" cy="762936"/>
            </a:xfrm>
            <a:prstGeom prst="rect">
              <a:avLst/>
            </a:prstGeom>
            <a:effectLst/>
          </p:spPr>
        </p:pic>
        <p:pic>
          <p:nvPicPr>
            <p:cNvPr id="953" name="Line" descr="Line"/>
            <p:cNvPicPr>
              <a:picLocks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3062921" y="4458693"/>
              <a:ext cx="545585" cy="723916"/>
            </a:xfrm>
            <a:prstGeom prst="rect">
              <a:avLst/>
            </a:prstGeom>
            <a:effectLst/>
          </p:spPr>
        </p:pic>
        <p:pic>
          <p:nvPicPr>
            <p:cNvPr id="955" name="Line" descr="Line"/>
            <p:cNvPicPr>
              <a:picLocks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3637927" y="4466087"/>
              <a:ext cx="670780" cy="1254941"/>
            </a:xfrm>
            <a:prstGeom prst="rect">
              <a:avLst/>
            </a:prstGeom>
            <a:effectLst/>
          </p:spPr>
        </p:pic>
        <p:pic>
          <p:nvPicPr>
            <p:cNvPr id="957" name="Line" descr="Line"/>
            <p:cNvPicPr>
              <a:picLocks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4313582" y="4327317"/>
              <a:ext cx="831336" cy="1091831"/>
            </a:xfrm>
            <a:prstGeom prst="rect">
              <a:avLst/>
            </a:prstGeom>
            <a:effectLst/>
          </p:spPr>
        </p:pic>
        <p:pic>
          <p:nvPicPr>
            <p:cNvPr id="959" name="Line" descr="Line"/>
            <p:cNvPicPr>
              <a:picLocks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1682883" y="1667889"/>
              <a:ext cx="459325" cy="866609"/>
            </a:xfrm>
            <a:prstGeom prst="rect">
              <a:avLst/>
            </a:prstGeom>
            <a:effectLst/>
          </p:spPr>
        </p:pic>
        <p:pic>
          <p:nvPicPr>
            <p:cNvPr id="961" name="Line" descr="Line"/>
            <p:cNvPicPr>
              <a:picLocks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2025780" y="1751416"/>
              <a:ext cx="481634" cy="785724"/>
            </a:xfrm>
            <a:prstGeom prst="rect">
              <a:avLst/>
            </a:prstGeom>
            <a:effectLst/>
          </p:spPr>
        </p:pic>
        <p:pic>
          <p:nvPicPr>
            <p:cNvPr id="963" name="Line" descr="Line"/>
            <p:cNvPicPr>
              <a:picLocks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2526385" y="1826012"/>
              <a:ext cx="248352" cy="761211"/>
            </a:xfrm>
            <a:prstGeom prst="rect">
              <a:avLst/>
            </a:prstGeom>
            <a:effectLst/>
          </p:spPr>
        </p:pic>
        <p:pic>
          <p:nvPicPr>
            <p:cNvPr id="965" name="Line" descr="Line"/>
            <p:cNvPicPr>
              <a:picLocks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2787856" y="1776534"/>
              <a:ext cx="500491" cy="604047"/>
            </a:xfrm>
            <a:prstGeom prst="rect">
              <a:avLst/>
            </a:prstGeom>
            <a:effectLst/>
          </p:spPr>
        </p:pic>
        <p:pic>
          <p:nvPicPr>
            <p:cNvPr id="967" name="Line" descr="Line"/>
            <p:cNvPicPr>
              <a:picLocks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3236248" y="1854237"/>
              <a:ext cx="516010" cy="620667"/>
            </a:xfrm>
            <a:prstGeom prst="rect">
              <a:avLst/>
            </a:prstGeom>
            <a:effectLst/>
          </p:spPr>
        </p:pic>
        <p:pic>
          <p:nvPicPr>
            <p:cNvPr id="969" name="Line" descr="Line"/>
            <p:cNvPicPr>
              <a:picLocks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3630290" y="1409129"/>
              <a:ext cx="840734" cy="1184828"/>
            </a:xfrm>
            <a:prstGeom prst="rect">
              <a:avLst/>
            </a:prstGeom>
            <a:effectLst/>
          </p:spPr>
        </p:pic>
        <p:pic>
          <p:nvPicPr>
            <p:cNvPr id="971" name="Line" descr="Line"/>
            <p:cNvPicPr>
              <a:picLocks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4356709" y="877230"/>
              <a:ext cx="186193" cy="603078"/>
            </a:xfrm>
            <a:prstGeom prst="rect">
              <a:avLst/>
            </a:prstGeom>
            <a:effectLst/>
          </p:spPr>
        </p:pic>
        <p:pic>
          <p:nvPicPr>
            <p:cNvPr id="973" name="Line" descr="Line"/>
            <p:cNvPicPr>
              <a:picLocks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-935840" y="-967588"/>
              <a:ext cx="7361905" cy="2936659"/>
            </a:xfrm>
            <a:prstGeom prst="rect">
              <a:avLst/>
            </a:prstGeom>
            <a:effectLst/>
          </p:spPr>
        </p:pic>
        <p:pic>
          <p:nvPicPr>
            <p:cNvPr id="975" name="Line" descr="Line"/>
            <p:cNvPicPr>
              <a:picLocks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-413101" y="1653510"/>
              <a:ext cx="7466878" cy="6045056"/>
            </a:xfrm>
            <a:prstGeom prst="rect">
              <a:avLst/>
            </a:prstGeom>
            <a:effectLst/>
          </p:spPr>
        </p:pic>
        <p:pic>
          <p:nvPicPr>
            <p:cNvPr id="977" name="Line" descr="Line"/>
            <p:cNvPicPr>
              <a:picLocks/>
            </p:cNvPicPr>
            <p:nvPr/>
          </p:nvPicPr>
          <p:blipFill>
            <a:blip r:embed="rId65">
              <a:extLst/>
            </a:blip>
            <a:stretch>
              <a:fillRect/>
            </a:stretch>
          </p:blipFill>
          <p:spPr>
            <a:xfrm>
              <a:off x="-407560" y="4456443"/>
              <a:ext cx="134723" cy="229572"/>
            </a:xfrm>
            <a:prstGeom prst="rect">
              <a:avLst/>
            </a:prstGeom>
            <a:effectLst/>
          </p:spPr>
        </p:pic>
        <p:pic>
          <p:nvPicPr>
            <p:cNvPr id="979" name="Line" descr="Line"/>
            <p:cNvPicPr>
              <a:picLocks/>
            </p:cNvPicPr>
            <p:nvPr/>
          </p:nvPicPr>
          <p:blipFill>
            <a:blip r:embed="rId66">
              <a:extLst/>
            </a:blip>
            <a:stretch>
              <a:fillRect/>
            </a:stretch>
          </p:blipFill>
          <p:spPr>
            <a:xfrm>
              <a:off x="-465953" y="3875356"/>
              <a:ext cx="157285" cy="513886"/>
            </a:xfrm>
            <a:prstGeom prst="rect">
              <a:avLst/>
            </a:prstGeom>
            <a:effectLst/>
          </p:spPr>
        </p:pic>
        <p:pic>
          <p:nvPicPr>
            <p:cNvPr id="981" name="Line" descr="Line"/>
            <p:cNvPicPr>
              <a:picLocks/>
            </p:cNvPicPr>
            <p:nvPr/>
          </p:nvPicPr>
          <p:blipFill>
            <a:blip r:embed="rId67">
              <a:extLst/>
            </a:blip>
            <a:stretch>
              <a:fillRect/>
            </a:stretch>
          </p:blipFill>
          <p:spPr>
            <a:xfrm>
              <a:off x="-644523" y="2523418"/>
              <a:ext cx="334250" cy="655400"/>
            </a:xfrm>
            <a:prstGeom prst="rect">
              <a:avLst/>
            </a:prstGeom>
            <a:effectLst/>
          </p:spPr>
        </p:pic>
        <p:pic>
          <p:nvPicPr>
            <p:cNvPr id="983" name="Line" descr="Line"/>
            <p:cNvPicPr>
              <a:picLocks/>
            </p:cNvPicPr>
            <p:nvPr/>
          </p:nvPicPr>
          <p:blipFill>
            <a:blip r:embed="rId68">
              <a:extLst/>
            </a:blip>
            <a:stretch>
              <a:fillRect/>
            </a:stretch>
          </p:blipFill>
          <p:spPr>
            <a:xfrm>
              <a:off x="-738751" y="2185393"/>
              <a:ext cx="207155" cy="154409"/>
            </a:xfrm>
            <a:prstGeom prst="rect">
              <a:avLst/>
            </a:prstGeom>
            <a:effectLst/>
          </p:spPr>
        </p:pic>
        <p:pic>
          <p:nvPicPr>
            <p:cNvPr id="985" name="Line" descr="Line"/>
            <p:cNvPicPr>
              <a:picLocks/>
            </p:cNvPicPr>
            <p:nvPr/>
          </p:nvPicPr>
          <p:blipFill>
            <a:blip r:embed="rId69">
              <a:extLst/>
            </a:blip>
            <a:stretch>
              <a:fillRect/>
            </a:stretch>
          </p:blipFill>
          <p:spPr>
            <a:xfrm>
              <a:off x="-762977" y="1935045"/>
              <a:ext cx="231376" cy="508412"/>
            </a:xfrm>
            <a:prstGeom prst="rect">
              <a:avLst/>
            </a:prstGeom>
            <a:effectLst/>
          </p:spPr>
        </p:pic>
        <p:pic>
          <p:nvPicPr>
            <p:cNvPr id="987" name="Line" descr="Line"/>
            <p:cNvPicPr>
              <a:picLocks/>
            </p:cNvPicPr>
            <p:nvPr/>
          </p:nvPicPr>
          <p:blipFill>
            <a:blip r:embed="rId70">
              <a:extLst/>
            </a:blip>
            <a:stretch>
              <a:fillRect/>
            </a:stretch>
          </p:blipFill>
          <p:spPr>
            <a:xfrm>
              <a:off x="-809853" y="776605"/>
              <a:ext cx="371142" cy="1197793"/>
            </a:xfrm>
            <a:prstGeom prst="rect">
              <a:avLst/>
            </a:prstGeom>
            <a:effectLst/>
          </p:spPr>
        </p:pic>
        <p:pic>
          <p:nvPicPr>
            <p:cNvPr id="989" name="Line" descr="Line"/>
            <p:cNvPicPr>
              <a:picLocks/>
            </p:cNvPicPr>
            <p:nvPr/>
          </p:nvPicPr>
          <p:blipFill>
            <a:blip r:embed="rId71">
              <a:extLst/>
            </a:blip>
            <a:stretch>
              <a:fillRect/>
            </a:stretch>
          </p:blipFill>
          <p:spPr>
            <a:xfrm>
              <a:off x="-780778" y="1404010"/>
              <a:ext cx="584066" cy="3440138"/>
            </a:xfrm>
            <a:prstGeom prst="rect">
              <a:avLst/>
            </a:prstGeom>
            <a:effectLst/>
          </p:spPr>
        </p:pic>
      </p:grpSp>
      <p:grpSp>
        <p:nvGrpSpPr>
          <p:cNvPr id="1046" name="Drawing"/>
          <p:cNvGrpSpPr/>
          <p:nvPr/>
        </p:nvGrpSpPr>
        <p:grpSpPr>
          <a:xfrm>
            <a:off x="14225811" y="7209786"/>
            <a:ext cx="9872764" cy="5714406"/>
            <a:chOff x="-321381" y="-1602287"/>
            <a:chExt cx="9872763" cy="5714405"/>
          </a:xfrm>
        </p:grpSpPr>
        <p:pic>
          <p:nvPicPr>
            <p:cNvPr id="992" name="Line" descr="Line"/>
            <p:cNvPicPr>
              <a:picLocks/>
            </p:cNvPicPr>
            <p:nvPr/>
          </p:nvPicPr>
          <p:blipFill>
            <a:blip r:embed="rId72">
              <a:extLst/>
            </a:blip>
            <a:stretch>
              <a:fillRect/>
            </a:stretch>
          </p:blipFill>
          <p:spPr>
            <a:xfrm>
              <a:off x="-321382" y="-130255"/>
              <a:ext cx="658857" cy="727262"/>
            </a:xfrm>
            <a:prstGeom prst="rect">
              <a:avLst/>
            </a:prstGeom>
            <a:effectLst/>
          </p:spPr>
        </p:pic>
        <p:pic>
          <p:nvPicPr>
            <p:cNvPr id="994" name="Line" descr="Line"/>
            <p:cNvPicPr>
              <a:picLocks/>
            </p:cNvPicPr>
            <p:nvPr/>
          </p:nvPicPr>
          <p:blipFill>
            <a:blip r:embed="rId73">
              <a:extLst/>
            </a:blip>
            <a:stretch>
              <a:fillRect/>
            </a:stretch>
          </p:blipFill>
          <p:spPr>
            <a:xfrm>
              <a:off x="270264" y="55116"/>
              <a:ext cx="684904" cy="871855"/>
            </a:xfrm>
            <a:prstGeom prst="rect">
              <a:avLst/>
            </a:prstGeom>
            <a:effectLst/>
          </p:spPr>
        </p:pic>
        <p:pic>
          <p:nvPicPr>
            <p:cNvPr id="996" name="Line" descr="Line"/>
            <p:cNvPicPr>
              <a:picLocks/>
            </p:cNvPicPr>
            <p:nvPr/>
          </p:nvPicPr>
          <p:blipFill>
            <a:blip r:embed="rId74">
              <a:extLst/>
            </a:blip>
            <a:stretch>
              <a:fillRect/>
            </a:stretch>
          </p:blipFill>
          <p:spPr>
            <a:xfrm>
              <a:off x="2175175" y="259106"/>
              <a:ext cx="728929" cy="1060041"/>
            </a:xfrm>
            <a:prstGeom prst="rect">
              <a:avLst/>
            </a:prstGeom>
            <a:effectLst/>
          </p:spPr>
        </p:pic>
        <p:pic>
          <p:nvPicPr>
            <p:cNvPr id="998" name="Line" descr="Line"/>
            <p:cNvPicPr>
              <a:picLocks/>
            </p:cNvPicPr>
            <p:nvPr/>
          </p:nvPicPr>
          <p:blipFill>
            <a:blip r:embed="rId75">
              <a:extLst/>
            </a:blip>
            <a:stretch>
              <a:fillRect/>
            </a:stretch>
          </p:blipFill>
          <p:spPr>
            <a:xfrm>
              <a:off x="2800286" y="359734"/>
              <a:ext cx="559567" cy="790578"/>
            </a:xfrm>
            <a:prstGeom prst="rect">
              <a:avLst/>
            </a:prstGeom>
            <a:effectLst/>
          </p:spPr>
        </p:pic>
        <p:pic>
          <p:nvPicPr>
            <p:cNvPr id="1000" name="Line" descr="Line"/>
            <p:cNvPicPr>
              <a:picLocks/>
            </p:cNvPicPr>
            <p:nvPr/>
          </p:nvPicPr>
          <p:blipFill>
            <a:blip r:embed="rId76">
              <a:extLst/>
            </a:blip>
            <a:stretch>
              <a:fillRect/>
            </a:stretch>
          </p:blipFill>
          <p:spPr>
            <a:xfrm>
              <a:off x="3364810" y="330981"/>
              <a:ext cx="416184" cy="907785"/>
            </a:xfrm>
            <a:prstGeom prst="rect">
              <a:avLst/>
            </a:prstGeom>
            <a:effectLst/>
          </p:spPr>
        </p:pic>
        <p:pic>
          <p:nvPicPr>
            <p:cNvPr id="1002" name="Line" descr="Line"/>
            <p:cNvPicPr>
              <a:picLocks/>
            </p:cNvPicPr>
            <p:nvPr/>
          </p:nvPicPr>
          <p:blipFill>
            <a:blip r:embed="rId77">
              <a:extLst/>
            </a:blip>
            <a:stretch>
              <a:fillRect/>
            </a:stretch>
          </p:blipFill>
          <p:spPr>
            <a:xfrm>
              <a:off x="3941766" y="312130"/>
              <a:ext cx="730507" cy="712418"/>
            </a:xfrm>
            <a:prstGeom prst="rect">
              <a:avLst/>
            </a:prstGeom>
            <a:effectLst/>
          </p:spPr>
        </p:pic>
        <p:pic>
          <p:nvPicPr>
            <p:cNvPr id="1004" name="Line" descr="Line"/>
            <p:cNvPicPr>
              <a:picLocks/>
            </p:cNvPicPr>
            <p:nvPr/>
          </p:nvPicPr>
          <p:blipFill>
            <a:blip r:embed="rId78">
              <a:extLst/>
            </a:blip>
            <a:stretch>
              <a:fillRect/>
            </a:stretch>
          </p:blipFill>
          <p:spPr>
            <a:xfrm>
              <a:off x="5061090" y="-315915"/>
              <a:ext cx="833084" cy="1369369"/>
            </a:xfrm>
            <a:prstGeom prst="rect">
              <a:avLst/>
            </a:prstGeom>
            <a:effectLst/>
          </p:spPr>
        </p:pic>
        <p:pic>
          <p:nvPicPr>
            <p:cNvPr id="1006" name="Line" descr="Line"/>
            <p:cNvPicPr>
              <a:picLocks/>
            </p:cNvPicPr>
            <p:nvPr/>
          </p:nvPicPr>
          <p:blipFill>
            <a:blip r:embed="rId79">
              <a:extLst/>
            </a:blip>
            <a:stretch>
              <a:fillRect/>
            </a:stretch>
          </p:blipFill>
          <p:spPr>
            <a:xfrm>
              <a:off x="5862777" y="278621"/>
              <a:ext cx="692657" cy="712832"/>
            </a:xfrm>
            <a:prstGeom prst="rect">
              <a:avLst/>
            </a:prstGeom>
            <a:effectLst/>
          </p:spPr>
        </p:pic>
        <p:pic>
          <p:nvPicPr>
            <p:cNvPr id="1008" name="Line" descr="Line"/>
            <p:cNvPicPr>
              <a:picLocks/>
            </p:cNvPicPr>
            <p:nvPr/>
          </p:nvPicPr>
          <p:blipFill>
            <a:blip r:embed="rId80">
              <a:extLst/>
            </a:blip>
            <a:stretch>
              <a:fillRect/>
            </a:stretch>
          </p:blipFill>
          <p:spPr>
            <a:xfrm>
              <a:off x="6512992" y="-560303"/>
              <a:ext cx="387450" cy="1709982"/>
            </a:xfrm>
            <a:prstGeom prst="rect">
              <a:avLst/>
            </a:prstGeom>
            <a:effectLst/>
          </p:spPr>
        </p:pic>
        <p:pic>
          <p:nvPicPr>
            <p:cNvPr id="1010" name="Line" descr="Line"/>
            <p:cNvPicPr>
              <a:picLocks/>
            </p:cNvPicPr>
            <p:nvPr/>
          </p:nvPicPr>
          <p:blipFill>
            <a:blip r:embed="rId81">
              <a:extLst/>
            </a:blip>
            <a:stretch>
              <a:fillRect/>
            </a:stretch>
          </p:blipFill>
          <p:spPr>
            <a:xfrm>
              <a:off x="7003627" y="148804"/>
              <a:ext cx="647116" cy="1288638"/>
            </a:xfrm>
            <a:prstGeom prst="rect">
              <a:avLst/>
            </a:prstGeom>
            <a:effectLst/>
          </p:spPr>
        </p:pic>
        <p:pic>
          <p:nvPicPr>
            <p:cNvPr id="1012" name="Line" descr="Line"/>
            <p:cNvPicPr>
              <a:picLocks/>
            </p:cNvPicPr>
            <p:nvPr/>
          </p:nvPicPr>
          <p:blipFill>
            <a:blip r:embed="rId82">
              <a:extLst/>
            </a:blip>
            <a:stretch>
              <a:fillRect/>
            </a:stretch>
          </p:blipFill>
          <p:spPr>
            <a:xfrm>
              <a:off x="7749277" y="50696"/>
              <a:ext cx="746826" cy="897733"/>
            </a:xfrm>
            <a:prstGeom prst="rect">
              <a:avLst/>
            </a:prstGeom>
            <a:effectLst/>
          </p:spPr>
        </p:pic>
        <p:pic>
          <p:nvPicPr>
            <p:cNvPr id="1014" name="Line" descr="Line"/>
            <p:cNvPicPr>
              <a:picLocks/>
            </p:cNvPicPr>
            <p:nvPr/>
          </p:nvPicPr>
          <p:blipFill>
            <a:blip r:embed="rId83">
              <a:extLst/>
            </a:blip>
            <a:stretch>
              <a:fillRect/>
            </a:stretch>
          </p:blipFill>
          <p:spPr>
            <a:xfrm>
              <a:off x="1146717" y="1883518"/>
              <a:ext cx="531207" cy="802985"/>
            </a:xfrm>
            <a:prstGeom prst="rect">
              <a:avLst/>
            </a:prstGeom>
            <a:effectLst/>
          </p:spPr>
        </p:pic>
        <p:pic>
          <p:nvPicPr>
            <p:cNvPr id="1016" name="Line" descr="Line"/>
            <p:cNvPicPr>
              <a:picLocks/>
            </p:cNvPicPr>
            <p:nvPr/>
          </p:nvPicPr>
          <p:blipFill>
            <a:blip r:embed="rId84">
              <a:extLst/>
            </a:blip>
            <a:stretch>
              <a:fillRect/>
            </a:stretch>
          </p:blipFill>
          <p:spPr>
            <a:xfrm>
              <a:off x="1897284" y="1685325"/>
              <a:ext cx="591249" cy="970088"/>
            </a:xfrm>
            <a:prstGeom prst="rect">
              <a:avLst/>
            </a:prstGeom>
            <a:effectLst/>
          </p:spPr>
        </p:pic>
        <p:pic>
          <p:nvPicPr>
            <p:cNvPr id="1018" name="Line" descr="Line"/>
            <p:cNvPicPr>
              <a:picLocks/>
            </p:cNvPicPr>
            <p:nvPr/>
          </p:nvPicPr>
          <p:blipFill>
            <a:blip r:embed="rId85">
              <a:extLst/>
            </a:blip>
            <a:stretch>
              <a:fillRect/>
            </a:stretch>
          </p:blipFill>
          <p:spPr>
            <a:xfrm>
              <a:off x="2968868" y="1495382"/>
              <a:ext cx="150863" cy="1185786"/>
            </a:xfrm>
            <a:prstGeom prst="rect">
              <a:avLst/>
            </a:prstGeom>
            <a:effectLst/>
          </p:spPr>
        </p:pic>
        <p:pic>
          <p:nvPicPr>
            <p:cNvPr id="1020" name="Line" descr="Line"/>
            <p:cNvPicPr>
              <a:picLocks/>
            </p:cNvPicPr>
            <p:nvPr/>
          </p:nvPicPr>
          <p:blipFill>
            <a:blip r:embed="rId86">
              <a:extLst/>
            </a:blip>
            <a:stretch>
              <a:fillRect/>
            </a:stretch>
          </p:blipFill>
          <p:spPr>
            <a:xfrm>
              <a:off x="2804164" y="1971827"/>
              <a:ext cx="660584" cy="155381"/>
            </a:xfrm>
            <a:prstGeom prst="rect">
              <a:avLst/>
            </a:prstGeom>
            <a:effectLst/>
          </p:spPr>
        </p:pic>
        <p:pic>
          <p:nvPicPr>
            <p:cNvPr id="1022" name="Line" descr="Line"/>
            <p:cNvPicPr>
              <a:picLocks/>
            </p:cNvPicPr>
            <p:nvPr/>
          </p:nvPicPr>
          <p:blipFill>
            <a:blip r:embed="rId87">
              <a:extLst/>
            </a:blip>
            <a:stretch>
              <a:fillRect/>
            </a:stretch>
          </p:blipFill>
          <p:spPr>
            <a:xfrm>
              <a:off x="3301974" y="1912254"/>
              <a:ext cx="556327" cy="668036"/>
            </a:xfrm>
            <a:prstGeom prst="rect">
              <a:avLst/>
            </a:prstGeom>
            <a:effectLst/>
          </p:spPr>
        </p:pic>
        <p:pic>
          <p:nvPicPr>
            <p:cNvPr id="1024" name="Line" descr="Line"/>
            <p:cNvPicPr>
              <a:picLocks/>
            </p:cNvPicPr>
            <p:nvPr/>
          </p:nvPicPr>
          <p:blipFill>
            <a:blip r:embed="rId88">
              <a:extLst/>
            </a:blip>
            <a:stretch>
              <a:fillRect/>
            </a:stretch>
          </p:blipFill>
          <p:spPr>
            <a:xfrm>
              <a:off x="4532497" y="1248469"/>
              <a:ext cx="786659" cy="1329155"/>
            </a:xfrm>
            <a:prstGeom prst="rect">
              <a:avLst/>
            </a:prstGeom>
            <a:effectLst/>
          </p:spPr>
        </p:pic>
        <p:pic>
          <p:nvPicPr>
            <p:cNvPr id="1026" name="Line" descr="Line"/>
            <p:cNvPicPr>
              <a:picLocks/>
            </p:cNvPicPr>
            <p:nvPr/>
          </p:nvPicPr>
          <p:blipFill>
            <a:blip r:embed="rId89">
              <a:extLst/>
            </a:blip>
            <a:stretch>
              <a:fillRect/>
            </a:stretch>
          </p:blipFill>
          <p:spPr>
            <a:xfrm>
              <a:off x="4227331" y="1998521"/>
              <a:ext cx="718065" cy="128676"/>
            </a:xfrm>
            <a:prstGeom prst="rect">
              <a:avLst/>
            </a:prstGeom>
            <a:effectLst/>
          </p:spPr>
        </p:pic>
        <p:pic>
          <p:nvPicPr>
            <p:cNvPr id="1028" name="Line" descr="Line"/>
            <p:cNvPicPr>
              <a:picLocks/>
            </p:cNvPicPr>
            <p:nvPr/>
          </p:nvPicPr>
          <p:blipFill>
            <a:blip r:embed="rId90">
              <a:extLst/>
            </a:blip>
            <a:stretch>
              <a:fillRect/>
            </a:stretch>
          </p:blipFill>
          <p:spPr>
            <a:xfrm>
              <a:off x="4808051" y="1869132"/>
              <a:ext cx="558428" cy="672696"/>
            </a:xfrm>
            <a:prstGeom prst="rect">
              <a:avLst/>
            </a:prstGeom>
            <a:effectLst/>
          </p:spPr>
        </p:pic>
        <p:pic>
          <p:nvPicPr>
            <p:cNvPr id="1030" name="Line" descr="Line"/>
            <p:cNvPicPr>
              <a:picLocks/>
            </p:cNvPicPr>
            <p:nvPr/>
          </p:nvPicPr>
          <p:blipFill>
            <a:blip r:embed="rId91">
              <a:extLst/>
            </a:blip>
            <a:stretch>
              <a:fillRect/>
            </a:stretch>
          </p:blipFill>
          <p:spPr>
            <a:xfrm>
              <a:off x="5448096" y="1768516"/>
              <a:ext cx="446080" cy="732447"/>
            </a:xfrm>
            <a:prstGeom prst="rect">
              <a:avLst/>
            </a:prstGeom>
            <a:effectLst/>
          </p:spPr>
        </p:pic>
        <p:pic>
          <p:nvPicPr>
            <p:cNvPr id="1032" name="Line" descr="Line"/>
            <p:cNvPicPr>
              <a:picLocks/>
            </p:cNvPicPr>
            <p:nvPr/>
          </p:nvPicPr>
          <p:blipFill>
            <a:blip r:embed="rId92">
              <a:extLst/>
            </a:blip>
            <a:stretch>
              <a:fillRect/>
            </a:stretch>
          </p:blipFill>
          <p:spPr>
            <a:xfrm>
              <a:off x="5765480" y="1758531"/>
              <a:ext cx="522050" cy="1127982"/>
            </a:xfrm>
            <a:prstGeom prst="rect">
              <a:avLst/>
            </a:prstGeom>
            <a:effectLst/>
          </p:spPr>
        </p:pic>
        <p:pic>
          <p:nvPicPr>
            <p:cNvPr id="1034" name="Line" descr="Line"/>
            <p:cNvPicPr>
              <a:picLocks/>
            </p:cNvPicPr>
            <p:nvPr/>
          </p:nvPicPr>
          <p:blipFill>
            <a:blip r:embed="rId93">
              <a:extLst/>
            </a:blip>
            <a:stretch>
              <a:fillRect/>
            </a:stretch>
          </p:blipFill>
          <p:spPr>
            <a:xfrm>
              <a:off x="6484248" y="1897885"/>
              <a:ext cx="136613" cy="358701"/>
            </a:xfrm>
            <a:prstGeom prst="rect">
              <a:avLst/>
            </a:prstGeom>
            <a:effectLst/>
          </p:spPr>
        </p:pic>
        <p:pic>
          <p:nvPicPr>
            <p:cNvPr id="1036" name="Line" descr="Line"/>
            <p:cNvPicPr>
              <a:picLocks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6312105" y="1581636"/>
              <a:ext cx="228601" cy="114301"/>
            </a:xfrm>
            <a:prstGeom prst="rect">
              <a:avLst/>
            </a:prstGeom>
            <a:effectLst/>
          </p:spPr>
        </p:pic>
        <p:pic>
          <p:nvPicPr>
            <p:cNvPr id="1038" name="Line" descr="Line"/>
            <p:cNvPicPr>
              <a:picLocks/>
            </p:cNvPicPr>
            <p:nvPr/>
          </p:nvPicPr>
          <p:blipFill>
            <a:blip r:embed="rId94">
              <a:extLst/>
            </a:blip>
            <a:stretch>
              <a:fillRect/>
            </a:stretch>
          </p:blipFill>
          <p:spPr>
            <a:xfrm>
              <a:off x="6829258" y="1667873"/>
              <a:ext cx="459331" cy="626218"/>
            </a:xfrm>
            <a:prstGeom prst="rect">
              <a:avLst/>
            </a:prstGeom>
            <a:effectLst/>
          </p:spPr>
        </p:pic>
        <p:pic>
          <p:nvPicPr>
            <p:cNvPr id="1040" name="Line" descr="Line"/>
            <p:cNvPicPr>
              <a:picLocks/>
            </p:cNvPicPr>
            <p:nvPr/>
          </p:nvPicPr>
          <p:blipFill>
            <a:blip r:embed="rId95">
              <a:extLst/>
            </a:blip>
            <a:stretch>
              <a:fillRect/>
            </a:stretch>
          </p:blipFill>
          <p:spPr>
            <a:xfrm>
              <a:off x="7389899" y="1491803"/>
              <a:ext cx="861830" cy="784255"/>
            </a:xfrm>
            <a:prstGeom prst="rect">
              <a:avLst/>
            </a:prstGeom>
            <a:effectLst/>
          </p:spPr>
        </p:pic>
        <p:pic>
          <p:nvPicPr>
            <p:cNvPr id="1042" name="Line" descr="Line"/>
            <p:cNvPicPr>
              <a:picLocks/>
            </p:cNvPicPr>
            <p:nvPr/>
          </p:nvPicPr>
          <p:blipFill>
            <a:blip r:embed="rId96">
              <a:extLst/>
            </a:blip>
            <a:stretch>
              <a:fillRect/>
            </a:stretch>
          </p:blipFill>
          <p:spPr>
            <a:xfrm>
              <a:off x="165245" y="-1602288"/>
              <a:ext cx="9386137" cy="5714406"/>
            </a:xfrm>
            <a:prstGeom prst="rect">
              <a:avLst/>
            </a:prstGeom>
            <a:effectLst/>
          </p:spPr>
        </p:pic>
        <p:pic>
          <p:nvPicPr>
            <p:cNvPr id="1044" name="Line" descr="Line"/>
            <p:cNvPicPr>
              <a:picLocks/>
            </p:cNvPicPr>
            <p:nvPr/>
          </p:nvPicPr>
          <p:blipFill>
            <a:blip r:embed="rId97">
              <a:extLst/>
            </a:blip>
            <a:stretch>
              <a:fillRect/>
            </a:stretch>
          </p:blipFill>
          <p:spPr>
            <a:xfrm>
              <a:off x="1519978" y="3293261"/>
              <a:ext cx="320353" cy="530231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7" grpId="1" animBg="1" advAuto="0"/>
      <p:bldP spid="991" grpId="2" animBg="1" advAuto="0"/>
      <p:bldP spid="1046" grpId="3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" name="Heart"/>
          <p:cNvSpPr/>
          <p:nvPr/>
        </p:nvSpPr>
        <p:spPr>
          <a:xfrm>
            <a:off x="8015002" y="2419195"/>
            <a:ext cx="8353997" cy="73825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6" h="21433" extrusionOk="0">
                <a:moveTo>
                  <a:pt x="5838" y="8"/>
                </a:moveTo>
                <a:cubicBezTo>
                  <a:pt x="3712" y="114"/>
                  <a:pt x="158" y="1891"/>
                  <a:pt x="2" y="7232"/>
                </a:cubicBezTo>
                <a:cubicBezTo>
                  <a:pt x="-54" y="9134"/>
                  <a:pt x="1253" y="14877"/>
                  <a:pt x="10702" y="21433"/>
                </a:cubicBezTo>
                <a:cubicBezTo>
                  <a:pt x="20130" y="14892"/>
                  <a:pt x="21546" y="9139"/>
                  <a:pt x="21505" y="7232"/>
                </a:cubicBezTo>
                <a:cubicBezTo>
                  <a:pt x="21391" y="1889"/>
                  <a:pt x="17806" y="115"/>
                  <a:pt x="15669" y="8"/>
                </a:cubicBezTo>
                <a:cubicBezTo>
                  <a:pt x="12170" y="-167"/>
                  <a:pt x="10753" y="2729"/>
                  <a:pt x="10753" y="2729"/>
                </a:cubicBezTo>
                <a:cubicBezTo>
                  <a:pt x="10753" y="2729"/>
                  <a:pt x="9337" y="-167"/>
                  <a:pt x="5838" y="8"/>
                </a:cubicBezTo>
                <a:close/>
              </a:path>
            </a:pathLst>
          </a:custGeom>
          <a:solidFill>
            <a:schemeClr val="accent5">
              <a:hueOff val="89162"/>
              <a:satOff val="9554"/>
              <a:lumOff val="16296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049" name="Better love refuses to be untruthful"/>
          <p:cNvSpPr txBox="1"/>
          <p:nvPr/>
        </p:nvSpPr>
        <p:spPr>
          <a:xfrm>
            <a:off x="8461761" y="3952155"/>
            <a:ext cx="7460478" cy="19591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6000">
                <a:solidFill>
                  <a:srgbClr val="000000"/>
                </a:solidFill>
              </a:defRPr>
            </a:lvl1pPr>
          </a:lstStyle>
          <a:p>
            <a:r>
              <a:t>Better love refuses to be untruthful </a:t>
            </a:r>
          </a:p>
        </p:txBody>
      </p:sp>
      <p:grpSp>
        <p:nvGrpSpPr>
          <p:cNvPr id="1054" name="Drawing"/>
          <p:cNvGrpSpPr/>
          <p:nvPr/>
        </p:nvGrpSpPr>
        <p:grpSpPr>
          <a:xfrm>
            <a:off x="7763026" y="8467413"/>
            <a:ext cx="1954889" cy="1226686"/>
            <a:chOff x="-1565923" y="-57153"/>
            <a:chExt cx="1954887" cy="1226684"/>
          </a:xfrm>
        </p:grpSpPr>
        <p:pic>
          <p:nvPicPr>
            <p:cNvPr id="1050" name="Line" descr="Line"/>
            <p:cNvPicPr>
              <a:picLocks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272148" y="-57154"/>
              <a:ext cx="661112" cy="859956"/>
            </a:xfrm>
            <a:prstGeom prst="rect">
              <a:avLst/>
            </a:prstGeom>
            <a:effectLst/>
          </p:spPr>
        </p:pic>
        <p:pic>
          <p:nvPicPr>
            <p:cNvPr id="1052" name="Line" descr="Line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565924" y="374095"/>
              <a:ext cx="751810" cy="795437"/>
            </a:xfrm>
            <a:prstGeom prst="rect">
              <a:avLst/>
            </a:prstGeom>
            <a:effectLst/>
          </p:spPr>
        </p:pic>
      </p:grpSp>
      <p:grpSp>
        <p:nvGrpSpPr>
          <p:cNvPr id="1107" name="Drawing"/>
          <p:cNvGrpSpPr/>
          <p:nvPr/>
        </p:nvGrpSpPr>
        <p:grpSpPr>
          <a:xfrm>
            <a:off x="51196" y="6982935"/>
            <a:ext cx="9547277" cy="6674498"/>
            <a:chOff x="-1170071" y="-2576654"/>
            <a:chExt cx="9547276" cy="6674496"/>
          </a:xfrm>
        </p:grpSpPr>
        <p:pic>
          <p:nvPicPr>
            <p:cNvPr id="1055" name="Line" descr="Line"/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01108" y="-958002"/>
              <a:ext cx="943931" cy="1675468"/>
            </a:xfrm>
            <a:prstGeom prst="rect">
              <a:avLst/>
            </a:prstGeom>
            <a:effectLst/>
          </p:spPr>
        </p:pic>
        <p:pic>
          <p:nvPicPr>
            <p:cNvPr id="1057" name="Line" descr="Line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792890" y="-273716"/>
              <a:ext cx="630553" cy="781145"/>
            </a:xfrm>
            <a:prstGeom prst="rect">
              <a:avLst/>
            </a:prstGeom>
            <a:effectLst/>
          </p:spPr>
        </p:pic>
        <p:pic>
          <p:nvPicPr>
            <p:cNvPr id="1059" name="Line" descr="Line"/>
            <p:cNvPicPr>
              <a:picLocks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496019" y="-718416"/>
              <a:ext cx="238888" cy="1113511"/>
            </a:xfrm>
            <a:prstGeom prst="rect">
              <a:avLst/>
            </a:prstGeom>
            <a:effectLst/>
          </p:spPr>
        </p:pic>
        <p:pic>
          <p:nvPicPr>
            <p:cNvPr id="1061" name="Line" descr="Line"/>
            <p:cNvPicPr>
              <a:picLocks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809424" y="-1178428"/>
              <a:ext cx="300314" cy="1695592"/>
            </a:xfrm>
            <a:prstGeom prst="rect">
              <a:avLst/>
            </a:prstGeom>
            <a:effectLst/>
          </p:spPr>
        </p:pic>
        <p:pic>
          <p:nvPicPr>
            <p:cNvPr id="1063" name="Line" descr="Line"/>
            <p:cNvPicPr>
              <a:picLocks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438506" y="-215293"/>
              <a:ext cx="674964" cy="243705"/>
            </a:xfrm>
            <a:prstGeom prst="rect">
              <a:avLst/>
            </a:prstGeom>
            <a:effectLst/>
          </p:spPr>
        </p:pic>
        <p:pic>
          <p:nvPicPr>
            <p:cNvPr id="1065" name="Line" descr="Line"/>
            <p:cNvPicPr>
              <a:picLocks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2085406" y="-474035"/>
              <a:ext cx="689330" cy="790541"/>
            </a:xfrm>
            <a:prstGeom prst="rect">
              <a:avLst/>
            </a:prstGeom>
            <a:effectLst/>
          </p:spPr>
        </p:pic>
        <p:pic>
          <p:nvPicPr>
            <p:cNvPr id="1067" name="Line" descr="Line"/>
            <p:cNvPicPr>
              <a:picLocks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2861675" y="-529331"/>
              <a:ext cx="833083" cy="859688"/>
            </a:xfrm>
            <a:prstGeom prst="rect">
              <a:avLst/>
            </a:prstGeom>
            <a:effectLst/>
          </p:spPr>
        </p:pic>
        <p:pic>
          <p:nvPicPr>
            <p:cNvPr id="1069" name="Line" descr="Line"/>
            <p:cNvPicPr>
              <a:picLocks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-695964" y="1294130"/>
              <a:ext cx="523745" cy="1026893"/>
            </a:xfrm>
            <a:prstGeom prst="rect">
              <a:avLst/>
            </a:prstGeom>
            <a:effectLst/>
          </p:spPr>
        </p:pic>
        <p:pic>
          <p:nvPicPr>
            <p:cNvPr id="1071" name="Line" descr="Line"/>
            <p:cNvPicPr>
              <a:picLocks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-59819" y="1581633"/>
              <a:ext cx="581575" cy="769839"/>
            </a:xfrm>
            <a:prstGeom prst="rect">
              <a:avLst/>
            </a:prstGeom>
            <a:effectLst/>
          </p:spPr>
        </p:pic>
        <p:pic>
          <p:nvPicPr>
            <p:cNvPr id="1073" name="Line" descr="Line"/>
            <p:cNvPicPr>
              <a:picLocks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575986" y="1538498"/>
              <a:ext cx="488072" cy="660764"/>
            </a:xfrm>
            <a:prstGeom prst="rect">
              <a:avLst/>
            </a:prstGeom>
            <a:effectLst/>
          </p:spPr>
        </p:pic>
        <p:pic>
          <p:nvPicPr>
            <p:cNvPr id="1075" name="Line" descr="Line"/>
            <p:cNvPicPr>
              <a:picLocks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1151008" y="1377172"/>
              <a:ext cx="775578" cy="733446"/>
            </a:xfrm>
            <a:prstGeom prst="rect">
              <a:avLst/>
            </a:prstGeom>
            <a:effectLst/>
          </p:spPr>
        </p:pic>
        <p:pic>
          <p:nvPicPr>
            <p:cNvPr id="1077" name="Line" descr="Line"/>
            <p:cNvPicPr>
              <a:picLocks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2652994" y="1223441"/>
              <a:ext cx="538626" cy="776714"/>
            </a:xfrm>
            <a:prstGeom prst="rect">
              <a:avLst/>
            </a:prstGeom>
            <a:effectLst/>
          </p:spPr>
        </p:pic>
        <p:pic>
          <p:nvPicPr>
            <p:cNvPr id="1079" name="Line" descr="Line"/>
            <p:cNvPicPr>
              <a:picLocks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3077299" y="632859"/>
              <a:ext cx="789958" cy="1197248"/>
            </a:xfrm>
            <a:prstGeom prst="rect">
              <a:avLst/>
            </a:prstGeom>
            <a:effectLst/>
          </p:spPr>
        </p:pic>
        <p:pic>
          <p:nvPicPr>
            <p:cNvPr id="1081" name="Line" descr="Line"/>
            <p:cNvPicPr>
              <a:picLocks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3890074" y="1049737"/>
              <a:ext cx="401814" cy="742974"/>
            </a:xfrm>
            <a:prstGeom prst="rect">
              <a:avLst/>
            </a:prstGeom>
            <a:effectLst/>
          </p:spPr>
        </p:pic>
        <p:pic>
          <p:nvPicPr>
            <p:cNvPr id="1083" name="Line" descr="Line"/>
            <p:cNvPicPr>
              <a:picLocks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4322439" y="992248"/>
              <a:ext cx="416910" cy="737690"/>
            </a:xfrm>
            <a:prstGeom prst="rect">
              <a:avLst/>
            </a:prstGeom>
            <a:effectLst/>
          </p:spPr>
        </p:pic>
        <p:pic>
          <p:nvPicPr>
            <p:cNvPr id="1085" name="Line" descr="Line"/>
            <p:cNvPicPr>
              <a:picLocks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4804484" y="862855"/>
              <a:ext cx="507901" cy="952713"/>
            </a:xfrm>
            <a:prstGeom prst="rect">
              <a:avLst/>
            </a:prstGeom>
            <a:effectLst/>
          </p:spPr>
        </p:pic>
        <p:pic>
          <p:nvPicPr>
            <p:cNvPr id="1087" name="Line" descr="Line"/>
            <p:cNvPicPr>
              <a:picLocks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5391440" y="891537"/>
              <a:ext cx="488338" cy="703773"/>
            </a:xfrm>
            <a:prstGeom prst="rect">
              <a:avLst/>
            </a:prstGeom>
            <a:effectLst/>
          </p:spPr>
        </p:pic>
        <p:pic>
          <p:nvPicPr>
            <p:cNvPr id="1089" name="Line" descr="Line"/>
            <p:cNvPicPr>
              <a:picLocks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6081735" y="715540"/>
              <a:ext cx="679044" cy="1124163"/>
            </a:xfrm>
            <a:prstGeom prst="rect">
              <a:avLst/>
            </a:prstGeom>
            <a:effectLst/>
          </p:spPr>
        </p:pic>
        <p:pic>
          <p:nvPicPr>
            <p:cNvPr id="1091" name="Line" descr="Line"/>
            <p:cNvPicPr>
              <a:picLocks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2947927" y="2501657"/>
              <a:ext cx="229304" cy="1183878"/>
            </a:xfrm>
            <a:prstGeom prst="rect">
              <a:avLst/>
            </a:prstGeom>
            <a:effectLst/>
          </p:spPr>
        </p:pic>
        <p:pic>
          <p:nvPicPr>
            <p:cNvPr id="1093" name="Line" descr="Line"/>
            <p:cNvPicPr>
              <a:picLocks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2674781" y="2789153"/>
              <a:ext cx="789967" cy="416209"/>
            </a:xfrm>
            <a:prstGeom prst="rect">
              <a:avLst/>
            </a:prstGeom>
            <a:effectLst/>
          </p:spPr>
        </p:pic>
        <p:pic>
          <p:nvPicPr>
            <p:cNvPr id="1095" name="Line" descr="Line"/>
            <p:cNvPicPr>
              <a:picLocks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3393559" y="2740653"/>
              <a:ext cx="516828" cy="726164"/>
            </a:xfrm>
            <a:prstGeom prst="rect">
              <a:avLst/>
            </a:prstGeom>
            <a:effectLst/>
          </p:spPr>
        </p:pic>
        <p:pic>
          <p:nvPicPr>
            <p:cNvPr id="1097" name="Line" descr="Line"/>
            <p:cNvPicPr>
              <a:picLocks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3954189" y="2702896"/>
              <a:ext cx="516836" cy="740171"/>
            </a:xfrm>
            <a:prstGeom prst="rect">
              <a:avLst/>
            </a:prstGeom>
            <a:effectLst/>
          </p:spPr>
        </p:pic>
        <p:pic>
          <p:nvPicPr>
            <p:cNvPr id="1099" name="Line" descr="Line"/>
            <p:cNvPicPr>
              <a:picLocks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4859845" y="2142275"/>
              <a:ext cx="232163" cy="1221948"/>
            </a:xfrm>
            <a:prstGeom prst="rect">
              <a:avLst/>
            </a:prstGeom>
            <a:effectLst/>
          </p:spPr>
        </p:pic>
        <p:pic>
          <p:nvPicPr>
            <p:cNvPr id="1101" name="Line" descr="Line"/>
            <p:cNvPicPr>
              <a:picLocks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4601074" y="2544768"/>
              <a:ext cx="689345" cy="401838"/>
            </a:xfrm>
            <a:prstGeom prst="rect">
              <a:avLst/>
            </a:prstGeom>
            <a:effectLst/>
          </p:spPr>
        </p:pic>
        <p:pic>
          <p:nvPicPr>
            <p:cNvPr id="1103" name="Line" descr="Line"/>
            <p:cNvPicPr>
              <a:picLocks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5342371" y="1912269"/>
              <a:ext cx="623687" cy="1479971"/>
            </a:xfrm>
            <a:prstGeom prst="rect">
              <a:avLst/>
            </a:prstGeom>
            <a:effectLst/>
          </p:spPr>
        </p:pic>
        <p:pic>
          <p:nvPicPr>
            <p:cNvPr id="1105" name="Line" descr="Line"/>
            <p:cNvPicPr>
              <a:picLocks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-1170072" y="-2576655"/>
              <a:ext cx="9547277" cy="6674497"/>
            </a:xfrm>
            <a:prstGeom prst="rect">
              <a:avLst/>
            </a:prstGeom>
            <a:effectLst/>
          </p:spPr>
        </p:pic>
      </p:grpSp>
      <p:grpSp>
        <p:nvGrpSpPr>
          <p:cNvPr id="1188" name="Drawing"/>
          <p:cNvGrpSpPr/>
          <p:nvPr/>
        </p:nvGrpSpPr>
        <p:grpSpPr>
          <a:xfrm>
            <a:off x="16414214" y="81811"/>
            <a:ext cx="7729395" cy="10033274"/>
            <a:chOff x="-375529" y="-3210137"/>
            <a:chExt cx="7729393" cy="10033273"/>
          </a:xfrm>
        </p:grpSpPr>
        <p:pic>
          <p:nvPicPr>
            <p:cNvPr id="1108" name="Line" descr="Line"/>
            <p:cNvPicPr>
              <a:picLocks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-182015" y="-57151"/>
              <a:ext cx="405427" cy="731569"/>
            </a:xfrm>
            <a:prstGeom prst="rect">
              <a:avLst/>
            </a:prstGeom>
            <a:effectLst/>
          </p:spPr>
        </p:pic>
        <p:pic>
          <p:nvPicPr>
            <p:cNvPr id="1110" name="Line" descr="Line"/>
            <p:cNvPicPr>
              <a:picLocks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393403" y="-451882"/>
              <a:ext cx="577993" cy="819774"/>
            </a:xfrm>
            <a:prstGeom prst="rect">
              <a:avLst/>
            </a:prstGeom>
            <a:effectLst/>
          </p:spPr>
        </p:pic>
        <p:pic>
          <p:nvPicPr>
            <p:cNvPr id="1112" name="Line" descr="Line"/>
            <p:cNvPicPr>
              <a:picLocks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1855400" y="-2625385"/>
              <a:ext cx="823288" cy="1248134"/>
            </a:xfrm>
            <a:prstGeom prst="rect">
              <a:avLst/>
            </a:prstGeom>
            <a:effectLst/>
          </p:spPr>
        </p:pic>
        <p:pic>
          <p:nvPicPr>
            <p:cNvPr id="1114" name="Line" descr="Line"/>
            <p:cNvPicPr>
              <a:picLocks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2784498" y="-2448560"/>
              <a:ext cx="579613" cy="823798"/>
            </a:xfrm>
            <a:prstGeom prst="rect">
              <a:avLst/>
            </a:prstGeom>
            <a:effectLst/>
          </p:spPr>
        </p:pic>
        <p:pic>
          <p:nvPicPr>
            <p:cNvPr id="1116" name="Line" descr="Line"/>
            <p:cNvPicPr>
              <a:picLocks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4090180" y="-2492637"/>
              <a:ext cx="440886" cy="801259"/>
            </a:xfrm>
            <a:prstGeom prst="rect">
              <a:avLst/>
            </a:prstGeom>
            <a:effectLst/>
          </p:spPr>
        </p:pic>
        <p:pic>
          <p:nvPicPr>
            <p:cNvPr id="1118" name="Line" descr="Line"/>
            <p:cNvPicPr>
              <a:picLocks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4453752" y="-2429086"/>
              <a:ext cx="534771" cy="689323"/>
            </a:xfrm>
            <a:prstGeom prst="rect">
              <a:avLst/>
            </a:prstGeom>
            <a:effectLst/>
          </p:spPr>
        </p:pic>
        <p:pic>
          <p:nvPicPr>
            <p:cNvPr id="1120" name="Line" descr="Line"/>
            <p:cNvPicPr>
              <a:picLocks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4503999" y="-2615968"/>
              <a:ext cx="470158" cy="904965"/>
            </a:xfrm>
            <a:prstGeom prst="rect">
              <a:avLst/>
            </a:prstGeom>
            <a:effectLst/>
          </p:spPr>
        </p:pic>
        <p:pic>
          <p:nvPicPr>
            <p:cNvPr id="1122" name="Line" descr="Line"/>
            <p:cNvPicPr>
              <a:picLocks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4983614" y="-2465383"/>
              <a:ext cx="287622" cy="1315579"/>
            </a:xfrm>
            <a:prstGeom prst="rect">
              <a:avLst/>
            </a:prstGeom>
            <a:effectLst/>
          </p:spPr>
        </p:pic>
        <p:pic>
          <p:nvPicPr>
            <p:cNvPr id="1124" name="Line" descr="Line"/>
            <p:cNvPicPr>
              <a:picLocks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5367170" y="-2529390"/>
              <a:ext cx="455107" cy="789627"/>
            </a:xfrm>
            <a:prstGeom prst="rect">
              <a:avLst/>
            </a:prstGeom>
            <a:effectLst/>
          </p:spPr>
        </p:pic>
        <p:pic>
          <p:nvPicPr>
            <p:cNvPr id="1126" name="Line" descr="Line"/>
            <p:cNvPicPr>
              <a:picLocks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5847610" y="-2515331"/>
              <a:ext cx="405939" cy="728552"/>
            </a:xfrm>
            <a:prstGeom prst="rect">
              <a:avLst/>
            </a:prstGeom>
            <a:effectLst/>
          </p:spPr>
        </p:pic>
        <p:pic>
          <p:nvPicPr>
            <p:cNvPr id="1128" name="Line" descr="Line"/>
            <p:cNvPicPr>
              <a:picLocks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6282987" y="-3004107"/>
              <a:ext cx="258084" cy="1393735"/>
            </a:xfrm>
            <a:prstGeom prst="rect">
              <a:avLst/>
            </a:prstGeom>
            <a:effectLst/>
          </p:spPr>
        </p:pic>
        <p:pic>
          <p:nvPicPr>
            <p:cNvPr id="1130" name="Line" descr="Line"/>
            <p:cNvPicPr>
              <a:picLocks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6225487" y="-2371593"/>
              <a:ext cx="761221" cy="286834"/>
            </a:xfrm>
            <a:prstGeom prst="rect">
              <a:avLst/>
            </a:prstGeom>
            <a:effectLst/>
          </p:spPr>
        </p:pic>
        <p:pic>
          <p:nvPicPr>
            <p:cNvPr id="1132" name="Line" descr="Line"/>
            <p:cNvPicPr>
              <a:picLocks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2008739" y="-919679"/>
              <a:ext cx="219735" cy="1336228"/>
            </a:xfrm>
            <a:prstGeom prst="rect">
              <a:avLst/>
            </a:prstGeom>
            <a:effectLst/>
          </p:spPr>
        </p:pic>
        <p:pic>
          <p:nvPicPr>
            <p:cNvPr id="1134" name="Line" descr="Line"/>
            <p:cNvPicPr>
              <a:picLocks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1797886" y="-502786"/>
              <a:ext cx="559951" cy="358697"/>
            </a:xfrm>
            <a:prstGeom prst="rect">
              <a:avLst/>
            </a:prstGeom>
            <a:effectLst/>
          </p:spPr>
        </p:pic>
        <p:pic>
          <p:nvPicPr>
            <p:cNvPr id="1136" name="Line" descr="Line"/>
            <p:cNvPicPr>
              <a:picLocks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2329784" y="-1307808"/>
              <a:ext cx="674959" cy="1350598"/>
            </a:xfrm>
            <a:prstGeom prst="rect">
              <a:avLst/>
            </a:prstGeom>
            <a:effectLst/>
          </p:spPr>
        </p:pic>
        <p:pic>
          <p:nvPicPr>
            <p:cNvPr id="1138" name="Line" descr="Line"/>
            <p:cNvPicPr>
              <a:picLocks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3044939" y="-775814"/>
              <a:ext cx="606692" cy="808492"/>
            </a:xfrm>
            <a:prstGeom prst="rect">
              <a:avLst/>
            </a:prstGeom>
            <a:effectLst/>
          </p:spPr>
        </p:pic>
        <p:pic>
          <p:nvPicPr>
            <p:cNvPr id="1140" name="Line" descr="Line"/>
            <p:cNvPicPr>
              <a:picLocks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4097950" y="-1235930"/>
              <a:ext cx="171807" cy="1278706"/>
            </a:xfrm>
            <a:prstGeom prst="rect">
              <a:avLst/>
            </a:prstGeom>
            <a:effectLst/>
          </p:spPr>
        </p:pic>
        <p:pic>
          <p:nvPicPr>
            <p:cNvPr id="1142" name="Line" descr="Line"/>
            <p:cNvPicPr>
              <a:picLocks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3882308" y="-1005934"/>
              <a:ext cx="631841" cy="344333"/>
            </a:xfrm>
            <a:prstGeom prst="rect">
              <a:avLst/>
            </a:prstGeom>
            <a:effectLst/>
          </p:spPr>
        </p:pic>
        <p:pic>
          <p:nvPicPr>
            <p:cNvPr id="1144" name="Line" descr="Line"/>
            <p:cNvPicPr>
              <a:picLocks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4457325" y="-889757"/>
              <a:ext cx="444950" cy="675697"/>
            </a:xfrm>
            <a:prstGeom prst="rect">
              <a:avLst/>
            </a:prstGeom>
            <a:effectLst/>
          </p:spPr>
        </p:pic>
        <p:pic>
          <p:nvPicPr>
            <p:cNvPr id="1146" name="Line" descr="Line"/>
            <p:cNvPicPr>
              <a:picLocks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4802340" y="-934046"/>
              <a:ext cx="407390" cy="673021"/>
            </a:xfrm>
            <a:prstGeom prst="rect">
              <a:avLst/>
            </a:prstGeom>
            <a:effectLst/>
          </p:spPr>
        </p:pic>
        <p:pic>
          <p:nvPicPr>
            <p:cNvPr id="1148" name="Line" descr="Line"/>
            <p:cNvPicPr>
              <a:picLocks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5391728" y="-1322184"/>
              <a:ext cx="229314" cy="1163711"/>
            </a:xfrm>
            <a:prstGeom prst="rect">
              <a:avLst/>
            </a:prstGeom>
            <a:effectLst/>
          </p:spPr>
        </p:pic>
        <p:pic>
          <p:nvPicPr>
            <p:cNvPr id="1150" name="Line" descr="Line"/>
            <p:cNvPicPr>
              <a:picLocks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5276713" y="-876549"/>
              <a:ext cx="603084" cy="344327"/>
            </a:xfrm>
            <a:prstGeom prst="rect">
              <a:avLst/>
            </a:prstGeom>
            <a:effectLst/>
          </p:spPr>
        </p:pic>
        <p:pic>
          <p:nvPicPr>
            <p:cNvPr id="1152" name="Line" descr="Line"/>
            <p:cNvPicPr>
              <a:picLocks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5818080" y="-1580935"/>
              <a:ext cx="737357" cy="1278707"/>
            </a:xfrm>
            <a:prstGeom prst="rect">
              <a:avLst/>
            </a:prstGeom>
            <a:effectLst/>
          </p:spPr>
        </p:pic>
        <p:pic>
          <p:nvPicPr>
            <p:cNvPr id="1154" name="Line" descr="Line"/>
            <p:cNvPicPr>
              <a:picLocks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2021342" y="550690"/>
              <a:ext cx="667134" cy="1605273"/>
            </a:xfrm>
            <a:prstGeom prst="rect">
              <a:avLst/>
            </a:prstGeom>
            <a:effectLst/>
          </p:spPr>
        </p:pic>
        <p:pic>
          <p:nvPicPr>
            <p:cNvPr id="1156" name="Line" descr="Line"/>
            <p:cNvPicPr>
              <a:picLocks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1826637" y="1524120"/>
              <a:ext cx="646219" cy="272459"/>
            </a:xfrm>
            <a:prstGeom prst="rect">
              <a:avLst/>
            </a:prstGeom>
            <a:effectLst/>
          </p:spPr>
        </p:pic>
        <p:pic>
          <p:nvPicPr>
            <p:cNvPr id="1158" name="Line" descr="Line"/>
            <p:cNvPicPr>
              <a:picLocks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2459165" y="1293796"/>
              <a:ext cx="473700" cy="795884"/>
            </a:xfrm>
            <a:prstGeom prst="rect">
              <a:avLst/>
            </a:prstGeom>
            <a:effectLst/>
          </p:spPr>
        </p:pic>
        <p:pic>
          <p:nvPicPr>
            <p:cNvPr id="1160" name="Line" descr="Line"/>
            <p:cNvPicPr>
              <a:picLocks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2889268" y="1200529"/>
              <a:ext cx="474799" cy="790466"/>
            </a:xfrm>
            <a:prstGeom prst="rect">
              <a:avLst/>
            </a:prstGeom>
            <a:effectLst/>
          </p:spPr>
        </p:pic>
        <p:pic>
          <p:nvPicPr>
            <p:cNvPr id="1162" name="Line" descr="Line"/>
            <p:cNvPicPr>
              <a:picLocks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3479804" y="977194"/>
              <a:ext cx="919334" cy="963134"/>
            </a:xfrm>
            <a:prstGeom prst="rect">
              <a:avLst/>
            </a:prstGeom>
            <a:effectLst/>
          </p:spPr>
        </p:pic>
        <p:pic>
          <p:nvPicPr>
            <p:cNvPr id="1164" name="Line" descr="Line"/>
            <p:cNvPicPr>
              <a:picLocks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3203118" y="2401015"/>
              <a:ext cx="769350" cy="1246895"/>
            </a:xfrm>
            <a:prstGeom prst="rect">
              <a:avLst/>
            </a:prstGeom>
            <a:effectLst/>
          </p:spPr>
        </p:pic>
        <p:pic>
          <p:nvPicPr>
            <p:cNvPr id="1166" name="Line" descr="Line"/>
            <p:cNvPicPr>
              <a:picLocks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3972484" y="2718865"/>
              <a:ext cx="526490" cy="778816"/>
            </a:xfrm>
            <a:prstGeom prst="rect">
              <a:avLst/>
            </a:prstGeom>
            <a:effectLst/>
          </p:spPr>
        </p:pic>
        <p:pic>
          <p:nvPicPr>
            <p:cNvPr id="1168" name="Line" descr="Line"/>
            <p:cNvPicPr>
              <a:picLocks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4705852" y="1782880"/>
              <a:ext cx="656428" cy="1674549"/>
            </a:xfrm>
            <a:prstGeom prst="rect">
              <a:avLst/>
            </a:prstGeom>
            <a:effectLst/>
          </p:spPr>
        </p:pic>
        <p:pic>
          <p:nvPicPr>
            <p:cNvPr id="1170" name="Line" descr="Line"/>
            <p:cNvPicPr>
              <a:picLocks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438941" y="-3210138"/>
              <a:ext cx="6914924" cy="8052818"/>
            </a:xfrm>
            <a:prstGeom prst="rect">
              <a:avLst/>
            </a:prstGeom>
            <a:effectLst/>
          </p:spPr>
        </p:pic>
        <p:pic>
          <p:nvPicPr>
            <p:cNvPr id="1172" name="Line" descr="Line"/>
            <p:cNvPicPr>
              <a:picLocks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-375530" y="5822358"/>
              <a:ext cx="893326" cy="996801"/>
            </a:xfrm>
            <a:prstGeom prst="rect">
              <a:avLst/>
            </a:prstGeom>
            <a:effectLst/>
          </p:spPr>
        </p:pic>
        <p:pic>
          <p:nvPicPr>
            <p:cNvPr id="1174" name="Line" descr="Line"/>
            <p:cNvPicPr>
              <a:picLocks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672660" y="5962724"/>
              <a:ext cx="750795" cy="755683"/>
            </a:xfrm>
            <a:prstGeom prst="rect">
              <a:avLst/>
            </a:prstGeom>
            <a:effectLst/>
          </p:spPr>
        </p:pic>
        <p:pic>
          <p:nvPicPr>
            <p:cNvPr id="1176" name="Line" descr="Line"/>
            <p:cNvPicPr>
              <a:picLocks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1984687" y="5879846"/>
              <a:ext cx="782519" cy="811764"/>
            </a:xfrm>
            <a:prstGeom prst="rect">
              <a:avLst/>
            </a:prstGeom>
            <a:effectLst/>
          </p:spPr>
        </p:pic>
        <p:pic>
          <p:nvPicPr>
            <p:cNvPr id="1178" name="Line" descr="Line"/>
            <p:cNvPicPr>
              <a:picLocks/>
            </p:cNvPicPr>
            <p:nvPr/>
          </p:nvPicPr>
          <p:blipFill>
            <a:blip r:embed="rId65">
              <a:extLst/>
            </a:blip>
            <a:stretch>
              <a:fillRect/>
            </a:stretch>
          </p:blipFill>
          <p:spPr>
            <a:xfrm>
              <a:off x="2807855" y="5261705"/>
              <a:ext cx="743146" cy="1405842"/>
            </a:xfrm>
            <a:prstGeom prst="rect">
              <a:avLst/>
            </a:prstGeom>
            <a:effectLst/>
          </p:spPr>
        </p:pic>
        <p:pic>
          <p:nvPicPr>
            <p:cNvPr id="1180" name="Line" descr="Line"/>
            <p:cNvPicPr>
              <a:picLocks/>
            </p:cNvPicPr>
            <p:nvPr/>
          </p:nvPicPr>
          <p:blipFill>
            <a:blip r:embed="rId66">
              <a:extLst/>
            </a:blip>
            <a:stretch>
              <a:fillRect/>
            </a:stretch>
          </p:blipFill>
          <p:spPr>
            <a:xfrm>
              <a:off x="3681067" y="5951732"/>
              <a:ext cx="406979" cy="652592"/>
            </a:xfrm>
            <a:prstGeom prst="rect">
              <a:avLst/>
            </a:prstGeom>
            <a:effectLst/>
          </p:spPr>
        </p:pic>
        <p:pic>
          <p:nvPicPr>
            <p:cNvPr id="1182" name="Line" descr="Line"/>
            <p:cNvPicPr>
              <a:picLocks/>
            </p:cNvPicPr>
            <p:nvPr/>
          </p:nvPicPr>
          <p:blipFill>
            <a:blip r:embed="rId67">
              <a:extLst/>
            </a:blip>
            <a:stretch>
              <a:fillRect/>
            </a:stretch>
          </p:blipFill>
          <p:spPr>
            <a:xfrm>
              <a:off x="4141066" y="5937346"/>
              <a:ext cx="389714" cy="632933"/>
            </a:xfrm>
            <a:prstGeom prst="rect">
              <a:avLst/>
            </a:prstGeom>
            <a:effectLst/>
          </p:spPr>
        </p:pic>
        <p:pic>
          <p:nvPicPr>
            <p:cNvPr id="1184" name="Line" descr="Line"/>
            <p:cNvPicPr>
              <a:picLocks/>
            </p:cNvPicPr>
            <p:nvPr/>
          </p:nvPicPr>
          <p:blipFill>
            <a:blip r:embed="rId68">
              <a:extLst/>
            </a:blip>
            <a:stretch>
              <a:fillRect/>
            </a:stretch>
          </p:blipFill>
          <p:spPr>
            <a:xfrm>
              <a:off x="4581621" y="5448596"/>
              <a:ext cx="378159" cy="1174415"/>
            </a:xfrm>
            <a:prstGeom prst="rect">
              <a:avLst/>
            </a:prstGeom>
            <a:effectLst/>
          </p:spPr>
        </p:pic>
        <p:pic>
          <p:nvPicPr>
            <p:cNvPr id="1186" name="Line" descr="Line"/>
            <p:cNvPicPr>
              <a:picLocks/>
            </p:cNvPicPr>
            <p:nvPr/>
          </p:nvPicPr>
          <p:blipFill>
            <a:blip r:embed="rId69">
              <a:extLst/>
            </a:blip>
            <a:stretch>
              <a:fillRect/>
            </a:stretch>
          </p:blipFill>
          <p:spPr>
            <a:xfrm>
              <a:off x="4984073" y="5247344"/>
              <a:ext cx="669118" cy="1575792"/>
            </a:xfrm>
            <a:prstGeom prst="rect">
              <a:avLst/>
            </a:prstGeom>
            <a:effectLst/>
          </p:spPr>
        </p:pic>
      </p:grpSp>
      <p:grpSp>
        <p:nvGrpSpPr>
          <p:cNvPr id="1243" name="Drawing"/>
          <p:cNvGrpSpPr/>
          <p:nvPr/>
        </p:nvGrpSpPr>
        <p:grpSpPr>
          <a:xfrm>
            <a:off x="13287067" y="8211050"/>
            <a:ext cx="10348116" cy="5248694"/>
            <a:chOff x="-1101997" y="-730401"/>
            <a:chExt cx="10348115" cy="5248693"/>
          </a:xfrm>
        </p:grpSpPr>
        <p:pic>
          <p:nvPicPr>
            <p:cNvPr id="1189" name="Line" descr="Line"/>
            <p:cNvPicPr>
              <a:picLocks/>
            </p:cNvPicPr>
            <p:nvPr/>
          </p:nvPicPr>
          <p:blipFill>
            <a:blip r:embed="rId70">
              <a:extLst/>
            </a:blip>
            <a:stretch>
              <a:fillRect/>
            </a:stretch>
          </p:blipFill>
          <p:spPr>
            <a:xfrm>
              <a:off x="-335213" y="-105697"/>
              <a:ext cx="623657" cy="682857"/>
            </a:xfrm>
            <a:prstGeom prst="rect">
              <a:avLst/>
            </a:prstGeom>
            <a:effectLst/>
          </p:spPr>
        </p:pic>
        <p:pic>
          <p:nvPicPr>
            <p:cNvPr id="1191" name="Line" descr="Line"/>
            <p:cNvPicPr>
              <a:picLocks/>
            </p:cNvPicPr>
            <p:nvPr/>
          </p:nvPicPr>
          <p:blipFill>
            <a:blip r:embed="rId71">
              <a:extLst/>
            </a:blip>
            <a:stretch>
              <a:fillRect/>
            </a:stretch>
          </p:blipFill>
          <p:spPr>
            <a:xfrm>
              <a:off x="323826" y="339"/>
              <a:ext cx="610355" cy="775710"/>
            </a:xfrm>
            <a:prstGeom prst="rect">
              <a:avLst/>
            </a:prstGeom>
            <a:effectLst/>
          </p:spPr>
        </p:pic>
        <p:pic>
          <p:nvPicPr>
            <p:cNvPr id="1193" name="Line" descr="Line"/>
            <p:cNvPicPr>
              <a:picLocks/>
            </p:cNvPicPr>
            <p:nvPr/>
          </p:nvPicPr>
          <p:blipFill>
            <a:blip r:embed="rId72">
              <a:extLst/>
            </a:blip>
            <a:stretch>
              <a:fillRect/>
            </a:stretch>
          </p:blipFill>
          <p:spPr>
            <a:xfrm>
              <a:off x="271358" y="1380373"/>
              <a:ext cx="663337" cy="1178099"/>
            </a:xfrm>
            <a:prstGeom prst="rect">
              <a:avLst/>
            </a:prstGeom>
            <a:effectLst/>
          </p:spPr>
        </p:pic>
        <p:pic>
          <p:nvPicPr>
            <p:cNvPr id="1195" name="Line" descr="Line"/>
            <p:cNvPicPr>
              <a:picLocks/>
            </p:cNvPicPr>
            <p:nvPr/>
          </p:nvPicPr>
          <p:blipFill>
            <a:blip r:embed="rId73">
              <a:extLst/>
            </a:blip>
            <a:stretch>
              <a:fillRect/>
            </a:stretch>
          </p:blipFill>
          <p:spPr>
            <a:xfrm>
              <a:off x="910478" y="1922018"/>
              <a:ext cx="383585" cy="573872"/>
            </a:xfrm>
            <a:prstGeom prst="rect">
              <a:avLst/>
            </a:prstGeom>
            <a:effectLst/>
          </p:spPr>
        </p:pic>
        <p:pic>
          <p:nvPicPr>
            <p:cNvPr id="1197" name="Line" descr="Line"/>
            <p:cNvPicPr>
              <a:picLocks/>
            </p:cNvPicPr>
            <p:nvPr/>
          </p:nvPicPr>
          <p:blipFill>
            <a:blip r:embed="rId74">
              <a:extLst/>
            </a:blip>
            <a:stretch>
              <a:fillRect/>
            </a:stretch>
          </p:blipFill>
          <p:spPr>
            <a:xfrm>
              <a:off x="1384011" y="1279746"/>
              <a:ext cx="413202" cy="1345796"/>
            </a:xfrm>
            <a:prstGeom prst="rect">
              <a:avLst/>
            </a:prstGeom>
            <a:effectLst/>
          </p:spPr>
        </p:pic>
        <p:pic>
          <p:nvPicPr>
            <p:cNvPr id="1199" name="Line" descr="Line"/>
            <p:cNvPicPr>
              <a:picLocks/>
            </p:cNvPicPr>
            <p:nvPr/>
          </p:nvPicPr>
          <p:blipFill>
            <a:blip r:embed="rId75">
              <a:extLst/>
            </a:blip>
            <a:stretch>
              <a:fillRect/>
            </a:stretch>
          </p:blipFill>
          <p:spPr>
            <a:xfrm>
              <a:off x="1887445" y="1308492"/>
              <a:ext cx="556651" cy="1182880"/>
            </a:xfrm>
            <a:prstGeom prst="rect">
              <a:avLst/>
            </a:prstGeom>
            <a:effectLst/>
          </p:spPr>
        </p:pic>
        <p:pic>
          <p:nvPicPr>
            <p:cNvPr id="1201" name="Line" descr="Line"/>
            <p:cNvPicPr>
              <a:picLocks/>
            </p:cNvPicPr>
            <p:nvPr/>
          </p:nvPicPr>
          <p:blipFill>
            <a:blip r:embed="rId76">
              <a:extLst/>
            </a:blip>
            <a:stretch>
              <a:fillRect/>
            </a:stretch>
          </p:blipFill>
          <p:spPr>
            <a:xfrm>
              <a:off x="3130850" y="1879060"/>
              <a:ext cx="516622" cy="624460"/>
            </a:xfrm>
            <a:prstGeom prst="rect">
              <a:avLst/>
            </a:prstGeom>
            <a:effectLst/>
          </p:spPr>
        </p:pic>
        <p:pic>
          <p:nvPicPr>
            <p:cNvPr id="1203" name="Line" descr="Line"/>
            <p:cNvPicPr>
              <a:picLocks/>
            </p:cNvPicPr>
            <p:nvPr/>
          </p:nvPicPr>
          <p:blipFill>
            <a:blip r:embed="rId77">
              <a:extLst/>
            </a:blip>
            <a:stretch>
              <a:fillRect/>
            </a:stretch>
          </p:blipFill>
          <p:spPr>
            <a:xfrm>
              <a:off x="3646689" y="1791790"/>
              <a:ext cx="473952" cy="607260"/>
            </a:xfrm>
            <a:prstGeom prst="rect">
              <a:avLst/>
            </a:prstGeom>
            <a:effectLst/>
          </p:spPr>
        </p:pic>
        <p:pic>
          <p:nvPicPr>
            <p:cNvPr id="1205" name="Line" descr="Line"/>
            <p:cNvPicPr>
              <a:picLocks/>
            </p:cNvPicPr>
            <p:nvPr/>
          </p:nvPicPr>
          <p:blipFill>
            <a:blip r:embed="rId78">
              <a:extLst/>
            </a:blip>
            <a:stretch>
              <a:fillRect/>
            </a:stretch>
          </p:blipFill>
          <p:spPr>
            <a:xfrm>
              <a:off x="4184195" y="1772432"/>
              <a:ext cx="502459" cy="676147"/>
            </a:xfrm>
            <a:prstGeom prst="rect">
              <a:avLst/>
            </a:prstGeom>
            <a:effectLst/>
          </p:spPr>
        </p:pic>
        <p:pic>
          <p:nvPicPr>
            <p:cNvPr id="1207" name="Line" descr="Line"/>
            <p:cNvPicPr>
              <a:picLocks/>
            </p:cNvPicPr>
            <p:nvPr/>
          </p:nvPicPr>
          <p:blipFill>
            <a:blip r:embed="rId79">
              <a:extLst/>
            </a:blip>
            <a:stretch>
              <a:fillRect/>
            </a:stretch>
          </p:blipFill>
          <p:spPr>
            <a:xfrm>
              <a:off x="4629827" y="1743644"/>
              <a:ext cx="521789" cy="714200"/>
            </a:xfrm>
            <a:prstGeom prst="rect">
              <a:avLst/>
            </a:prstGeom>
            <a:effectLst/>
          </p:spPr>
        </p:pic>
        <p:pic>
          <p:nvPicPr>
            <p:cNvPr id="1209" name="Line" descr="Line"/>
            <p:cNvPicPr>
              <a:picLocks/>
            </p:cNvPicPr>
            <p:nvPr/>
          </p:nvPicPr>
          <p:blipFill>
            <a:blip r:embed="rId80">
              <a:extLst/>
            </a:blip>
            <a:stretch>
              <a:fillRect/>
            </a:stretch>
          </p:blipFill>
          <p:spPr>
            <a:xfrm>
              <a:off x="5233598" y="1793896"/>
              <a:ext cx="545566" cy="617374"/>
            </a:xfrm>
            <a:prstGeom prst="rect">
              <a:avLst/>
            </a:prstGeom>
            <a:effectLst/>
          </p:spPr>
        </p:pic>
        <p:pic>
          <p:nvPicPr>
            <p:cNvPr id="1211" name="Line" descr="Line"/>
            <p:cNvPicPr>
              <a:picLocks/>
            </p:cNvPicPr>
            <p:nvPr/>
          </p:nvPicPr>
          <p:blipFill>
            <a:blip r:embed="rId81">
              <a:extLst/>
            </a:blip>
            <a:stretch>
              <a:fillRect/>
            </a:stretch>
          </p:blipFill>
          <p:spPr>
            <a:xfrm>
              <a:off x="5762639" y="1365996"/>
              <a:ext cx="246542" cy="1178097"/>
            </a:xfrm>
            <a:prstGeom prst="rect">
              <a:avLst/>
            </a:prstGeom>
            <a:effectLst/>
          </p:spPr>
        </p:pic>
        <p:pic>
          <p:nvPicPr>
            <p:cNvPr id="1213" name="Line" descr="Line"/>
            <p:cNvPicPr>
              <a:picLocks/>
            </p:cNvPicPr>
            <p:nvPr/>
          </p:nvPicPr>
          <p:blipFill>
            <a:blip r:embed="rId82">
              <a:extLst/>
            </a:blip>
            <a:stretch>
              <a:fillRect/>
            </a:stretch>
          </p:blipFill>
          <p:spPr>
            <a:xfrm>
              <a:off x="6167987" y="1749200"/>
              <a:ext cx="448874" cy="629101"/>
            </a:xfrm>
            <a:prstGeom prst="rect">
              <a:avLst/>
            </a:prstGeom>
            <a:effectLst/>
          </p:spPr>
        </p:pic>
        <p:pic>
          <p:nvPicPr>
            <p:cNvPr id="1215" name="Line" descr="Line"/>
            <p:cNvPicPr>
              <a:picLocks/>
            </p:cNvPicPr>
            <p:nvPr/>
          </p:nvPicPr>
          <p:blipFill>
            <a:blip r:embed="rId83">
              <a:extLst/>
            </a:blip>
            <a:stretch>
              <a:fillRect/>
            </a:stretch>
          </p:blipFill>
          <p:spPr>
            <a:xfrm>
              <a:off x="6669422" y="1689419"/>
              <a:ext cx="748545" cy="644446"/>
            </a:xfrm>
            <a:prstGeom prst="rect">
              <a:avLst/>
            </a:prstGeom>
            <a:effectLst/>
          </p:spPr>
        </p:pic>
        <p:pic>
          <p:nvPicPr>
            <p:cNvPr id="1217" name="Line" descr="Line"/>
            <p:cNvPicPr>
              <a:picLocks/>
            </p:cNvPicPr>
            <p:nvPr/>
          </p:nvPicPr>
          <p:blipFill>
            <a:blip r:embed="rId84">
              <a:extLst/>
            </a:blip>
            <a:stretch>
              <a:fillRect/>
            </a:stretch>
          </p:blipFill>
          <p:spPr>
            <a:xfrm>
              <a:off x="7383700" y="1610372"/>
              <a:ext cx="934246" cy="858339"/>
            </a:xfrm>
            <a:prstGeom prst="rect">
              <a:avLst/>
            </a:prstGeom>
            <a:effectLst/>
          </p:spPr>
        </p:pic>
        <p:pic>
          <p:nvPicPr>
            <p:cNvPr id="1219" name="Line" descr="Line"/>
            <p:cNvPicPr>
              <a:picLocks/>
            </p:cNvPicPr>
            <p:nvPr/>
          </p:nvPicPr>
          <p:blipFill>
            <a:blip r:embed="rId85">
              <a:extLst/>
            </a:blip>
            <a:stretch>
              <a:fillRect/>
            </a:stretch>
          </p:blipFill>
          <p:spPr>
            <a:xfrm>
              <a:off x="719737" y="2827498"/>
              <a:ext cx="283305" cy="1059783"/>
            </a:xfrm>
            <a:prstGeom prst="rect">
              <a:avLst/>
            </a:prstGeom>
            <a:effectLst/>
          </p:spPr>
        </p:pic>
        <p:pic>
          <p:nvPicPr>
            <p:cNvPr id="1221" name="Line" descr="Line"/>
            <p:cNvPicPr>
              <a:picLocks/>
            </p:cNvPicPr>
            <p:nvPr/>
          </p:nvPicPr>
          <p:blipFill>
            <a:blip r:embed="rId86">
              <a:extLst/>
            </a:blip>
            <a:stretch>
              <a:fillRect/>
            </a:stretch>
          </p:blipFill>
          <p:spPr>
            <a:xfrm>
              <a:off x="389106" y="3277916"/>
              <a:ext cx="746837" cy="301203"/>
            </a:xfrm>
            <a:prstGeom prst="rect">
              <a:avLst/>
            </a:prstGeom>
            <a:effectLst/>
          </p:spPr>
        </p:pic>
        <p:pic>
          <p:nvPicPr>
            <p:cNvPr id="1223" name="Line" descr="Line"/>
            <p:cNvPicPr>
              <a:picLocks/>
            </p:cNvPicPr>
            <p:nvPr/>
          </p:nvPicPr>
          <p:blipFill>
            <a:blip r:embed="rId87">
              <a:extLst/>
            </a:blip>
            <a:stretch>
              <a:fillRect/>
            </a:stretch>
          </p:blipFill>
          <p:spPr>
            <a:xfrm>
              <a:off x="1170492" y="3206040"/>
              <a:ext cx="568065" cy="572182"/>
            </a:xfrm>
            <a:prstGeom prst="rect">
              <a:avLst/>
            </a:prstGeom>
            <a:effectLst/>
          </p:spPr>
        </p:pic>
        <p:pic>
          <p:nvPicPr>
            <p:cNvPr id="1225" name="Line" descr="Line"/>
            <p:cNvPicPr>
              <a:picLocks/>
            </p:cNvPicPr>
            <p:nvPr/>
          </p:nvPicPr>
          <p:blipFill>
            <a:blip r:embed="rId88">
              <a:extLst/>
            </a:blip>
            <a:stretch>
              <a:fillRect/>
            </a:stretch>
          </p:blipFill>
          <p:spPr>
            <a:xfrm>
              <a:off x="2515443" y="2846651"/>
              <a:ext cx="201791" cy="1149351"/>
            </a:xfrm>
            <a:prstGeom prst="rect">
              <a:avLst/>
            </a:prstGeom>
            <a:effectLst/>
          </p:spPr>
        </p:pic>
        <p:pic>
          <p:nvPicPr>
            <p:cNvPr id="1227" name="Line" descr="Line"/>
            <p:cNvPicPr>
              <a:picLocks/>
            </p:cNvPicPr>
            <p:nvPr/>
          </p:nvPicPr>
          <p:blipFill>
            <a:blip r:embed="rId89">
              <a:extLst/>
            </a:blip>
            <a:stretch>
              <a:fillRect/>
            </a:stretch>
          </p:blipFill>
          <p:spPr>
            <a:xfrm>
              <a:off x="2243527" y="3277910"/>
              <a:ext cx="818716" cy="272455"/>
            </a:xfrm>
            <a:prstGeom prst="rect">
              <a:avLst/>
            </a:prstGeom>
            <a:effectLst/>
          </p:spPr>
        </p:pic>
        <p:pic>
          <p:nvPicPr>
            <p:cNvPr id="1229" name="Line" descr="Line"/>
            <p:cNvPicPr>
              <a:picLocks/>
            </p:cNvPicPr>
            <p:nvPr/>
          </p:nvPicPr>
          <p:blipFill>
            <a:blip r:embed="rId90">
              <a:extLst/>
            </a:blip>
            <a:stretch>
              <a:fillRect/>
            </a:stretch>
          </p:blipFill>
          <p:spPr>
            <a:xfrm>
              <a:off x="2935613" y="2731657"/>
              <a:ext cx="759129" cy="1226669"/>
            </a:xfrm>
            <a:prstGeom prst="rect">
              <a:avLst/>
            </a:prstGeom>
            <a:effectLst/>
          </p:spPr>
        </p:pic>
        <p:pic>
          <p:nvPicPr>
            <p:cNvPr id="1231" name="Line" descr="Line"/>
            <p:cNvPicPr>
              <a:picLocks/>
            </p:cNvPicPr>
            <p:nvPr/>
          </p:nvPicPr>
          <p:blipFill>
            <a:blip r:embed="rId91">
              <a:extLst/>
            </a:blip>
            <a:stretch>
              <a:fillRect/>
            </a:stretch>
          </p:blipFill>
          <p:spPr>
            <a:xfrm>
              <a:off x="3595044" y="3332300"/>
              <a:ext cx="602845" cy="580058"/>
            </a:xfrm>
            <a:prstGeom prst="rect">
              <a:avLst/>
            </a:prstGeom>
            <a:effectLst/>
          </p:spPr>
        </p:pic>
        <p:pic>
          <p:nvPicPr>
            <p:cNvPr id="1233" name="Line" descr="Line"/>
            <p:cNvPicPr>
              <a:picLocks/>
            </p:cNvPicPr>
            <p:nvPr/>
          </p:nvPicPr>
          <p:blipFill>
            <a:blip r:embed="rId92">
              <a:extLst/>
            </a:blip>
            <a:stretch>
              <a:fillRect/>
            </a:stretch>
          </p:blipFill>
          <p:spPr>
            <a:xfrm>
              <a:off x="4926998" y="3033537"/>
              <a:ext cx="580207" cy="882581"/>
            </a:xfrm>
            <a:prstGeom prst="rect">
              <a:avLst/>
            </a:prstGeom>
            <a:effectLst/>
          </p:spPr>
        </p:pic>
        <p:pic>
          <p:nvPicPr>
            <p:cNvPr id="1235" name="Line" descr="Line"/>
            <p:cNvPicPr>
              <a:picLocks/>
            </p:cNvPicPr>
            <p:nvPr/>
          </p:nvPicPr>
          <p:blipFill>
            <a:blip r:embed="rId93">
              <a:extLst/>
            </a:blip>
            <a:stretch>
              <a:fillRect/>
            </a:stretch>
          </p:blipFill>
          <p:spPr>
            <a:xfrm>
              <a:off x="5549098" y="3105414"/>
              <a:ext cx="646951" cy="804324"/>
            </a:xfrm>
            <a:prstGeom prst="rect">
              <a:avLst/>
            </a:prstGeom>
            <a:effectLst/>
          </p:spPr>
        </p:pic>
        <p:pic>
          <p:nvPicPr>
            <p:cNvPr id="1237" name="Line" descr="Line"/>
            <p:cNvPicPr>
              <a:picLocks/>
            </p:cNvPicPr>
            <p:nvPr/>
          </p:nvPicPr>
          <p:blipFill>
            <a:blip r:embed="rId94">
              <a:extLst/>
            </a:blip>
            <a:stretch>
              <a:fillRect/>
            </a:stretch>
          </p:blipFill>
          <p:spPr>
            <a:xfrm>
              <a:off x="6272276" y="3099066"/>
              <a:ext cx="872559" cy="810673"/>
            </a:xfrm>
            <a:prstGeom prst="rect">
              <a:avLst/>
            </a:prstGeom>
            <a:effectLst/>
          </p:spPr>
        </p:pic>
        <p:pic>
          <p:nvPicPr>
            <p:cNvPr id="1239" name="Line" descr="Line"/>
            <p:cNvPicPr>
              <a:picLocks/>
            </p:cNvPicPr>
            <p:nvPr/>
          </p:nvPicPr>
          <p:blipFill>
            <a:blip r:embed="rId95">
              <a:extLst/>
            </a:blip>
            <a:stretch>
              <a:fillRect/>
            </a:stretch>
          </p:blipFill>
          <p:spPr>
            <a:xfrm>
              <a:off x="7232152" y="3103589"/>
              <a:ext cx="746453" cy="703339"/>
            </a:xfrm>
            <a:prstGeom prst="rect">
              <a:avLst/>
            </a:prstGeom>
            <a:effectLst/>
          </p:spPr>
        </p:pic>
        <p:pic>
          <p:nvPicPr>
            <p:cNvPr id="1241" name="Line" descr="Line"/>
            <p:cNvPicPr>
              <a:picLocks/>
            </p:cNvPicPr>
            <p:nvPr/>
          </p:nvPicPr>
          <p:blipFill>
            <a:blip r:embed="rId96">
              <a:extLst/>
            </a:blip>
            <a:stretch>
              <a:fillRect/>
            </a:stretch>
          </p:blipFill>
          <p:spPr>
            <a:xfrm>
              <a:off x="-1101997" y="-730402"/>
              <a:ext cx="10348116" cy="5248695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7" grpId="2" animBg="1" advAuto="0"/>
      <p:bldP spid="1188" grpId="1" animBg="1" advAuto="0"/>
      <p:bldP spid="1243" grpId="3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5" name="We must give attention to what a better love chooses and refus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685165">
              <a:defRPr sz="9296">
                <a:solidFill>
                  <a:srgbClr val="FF6250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t>We must give attention to what a better love chooses and refuses</a:t>
            </a:r>
          </a:p>
        </p:txBody>
      </p:sp>
      <p:pic>
        <p:nvPicPr>
          <p:cNvPr id="1246" name="Drawing" descr="Drawing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453824" y="7997014"/>
            <a:ext cx="8216708" cy="5487380"/>
          </a:xfrm>
          <a:prstGeom prst="rect">
            <a:avLst/>
          </a:prstGeom>
        </p:spPr>
      </p:pic>
      <p:pic>
        <p:nvPicPr>
          <p:cNvPr id="1248" name="Drawing" descr="Drawing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9312" y="8417572"/>
            <a:ext cx="7465374" cy="4662538"/>
          </a:xfrm>
          <a:prstGeom prst="rect">
            <a:avLst/>
          </a:prstGeom>
        </p:spPr>
      </p:pic>
      <p:pic>
        <p:nvPicPr>
          <p:cNvPr id="1250" name="Drawing" descr="Drawing"/>
          <p:cNvPicPr>
            <a:picLocks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38911" y="4021"/>
            <a:ext cx="6138355" cy="4089358"/>
          </a:xfrm>
          <a:prstGeom prst="rect">
            <a:avLst/>
          </a:prstGeom>
        </p:spPr>
      </p:pic>
      <p:pic>
        <p:nvPicPr>
          <p:cNvPr id="1252" name="Drawing" descr="Drawing"/>
          <p:cNvPicPr>
            <a:picLocks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2019910" y="556652"/>
            <a:ext cx="11423136" cy="4178361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120</Words>
  <Application>Microsoft Office PowerPoint</Application>
  <PresentationFormat>Custom</PresentationFormat>
  <Paragraphs>21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Chalkduster</vt:lpstr>
      <vt:lpstr>Helvetica Neue</vt:lpstr>
      <vt:lpstr>Helvetica Neue Light</vt:lpstr>
      <vt:lpstr>Helvetica Neue Medium</vt:lpstr>
      <vt:lpstr>Black</vt:lpstr>
      <vt:lpstr>PowerPoint Presentation</vt:lpstr>
      <vt:lpstr>PowerPoint Presentation</vt:lpstr>
      <vt:lpstr>A better love is not all positives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 must give attention to what a better love chooses and refuses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Stephen Bishop</dc:creator>
  <cp:lastModifiedBy>Stephen Bishop</cp:lastModifiedBy>
  <cp:revision>1</cp:revision>
  <dcterms:modified xsi:type="dcterms:W3CDTF">2019-02-19T01:51:05Z</dcterms:modified>
</cp:coreProperties>
</file>