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24384000" cy="13716000"/>
  <p:notesSz cx="6858000" cy="9144000"/>
  <p:defaultTextStyle>
    <a:defPPr>
      <a:defRPr lang="en-US"/>
    </a:defPPr>
    <a:lvl1pPr algn="l" defTabSz="820738" rtl="0" fontAlgn="base">
      <a:spcBef>
        <a:spcPct val="0"/>
      </a:spcBef>
      <a:spcAft>
        <a:spcPct val="0"/>
      </a:spcAft>
      <a:defRPr sz="3200" b="1" kern="1200">
        <a:solidFill>
          <a:srgbClr val="FFFFFF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820738" rtl="0" fontAlgn="base">
      <a:spcBef>
        <a:spcPct val="0"/>
      </a:spcBef>
      <a:spcAft>
        <a:spcPct val="0"/>
      </a:spcAft>
      <a:defRPr sz="3200" b="1" kern="1200">
        <a:solidFill>
          <a:srgbClr val="FFFFFF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820738" rtl="0" fontAlgn="base">
      <a:spcBef>
        <a:spcPct val="0"/>
      </a:spcBef>
      <a:spcAft>
        <a:spcPct val="0"/>
      </a:spcAft>
      <a:defRPr sz="3200" b="1" kern="1200">
        <a:solidFill>
          <a:srgbClr val="FFFFFF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820738" rtl="0" fontAlgn="base">
      <a:spcBef>
        <a:spcPct val="0"/>
      </a:spcBef>
      <a:spcAft>
        <a:spcPct val="0"/>
      </a:spcAft>
      <a:defRPr sz="3200" b="1" kern="1200">
        <a:solidFill>
          <a:srgbClr val="FFFFFF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820738" rtl="0" fontAlgn="base">
      <a:spcBef>
        <a:spcPct val="0"/>
      </a:spcBef>
      <a:spcAft>
        <a:spcPct val="0"/>
      </a:spcAft>
      <a:defRPr sz="3200" b="1" kern="1200">
        <a:solidFill>
          <a:srgbClr val="FFFFFF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3200" b="1" kern="1200">
        <a:solidFill>
          <a:srgbClr val="FFFFFF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3200" b="1" kern="1200">
        <a:solidFill>
          <a:srgbClr val="FFFFFF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3200" b="1" kern="1200">
        <a:solidFill>
          <a:srgbClr val="FFFFFF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3200" b="1" kern="1200">
        <a:solidFill>
          <a:srgbClr val="FFFFFF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912" y="10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16">
            <a:extLst>
              <a:ext uri="{FF2B5EF4-FFF2-40B4-BE49-F238E27FC236}">
                <a16:creationId xmlns:a16="http://schemas.microsoft.com/office/drawing/2014/main" id="{1889A1B0-AFEF-43A8-A9E5-F39DF36877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2291" name="Shape 117">
            <a:extLst>
              <a:ext uri="{FF2B5EF4-FFF2-40B4-BE49-F238E27FC236}">
                <a16:creationId xmlns:a16="http://schemas.microsoft.com/office/drawing/2014/main" id="{992342C6-8ABD-497F-8D30-59472AC476F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Helvetica Neue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 charset="0"/>
      </a:defRPr>
    </a:lvl1pPr>
    <a:lvl2pPr marL="742950" indent="-28575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 charset="0"/>
      </a:defRPr>
    </a:lvl2pPr>
    <a:lvl3pPr marL="11430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 charset="0"/>
      </a:defRPr>
    </a:lvl3pPr>
    <a:lvl4pPr marL="16002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 charset="0"/>
      </a:defRPr>
    </a:lvl4pPr>
    <a:lvl5pPr marL="20574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Helvetica Neue"/>
        <a:ea typeface="Helvetica Neue"/>
        <a:cs typeface="Helvetica Neue"/>
        <a:sym typeface="Helvetica Neue" charset="0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3BAC63C2-003D-4CE2-8C06-24496FAE7BEE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E0CE7-706B-47C0-A044-86BAE9D1E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99402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605591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4CE251E5-208C-47F7-863B-3762A60B9A9D}"/>
              </a:ext>
            </a:extLst>
          </p:cNvPr>
          <p:cNvSpPr txBox="1">
            <a:spLocks noGrp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9BD88F-0DEC-4BDF-909C-96071AE6AE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55301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1B43E3A-2907-4031-A0B2-FE563868927B}"/>
              </a:ext>
            </a:extLst>
          </p:cNvPr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0B2A2-3F31-4657-9A5A-0C86F9C09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91978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id="{5EAC2485-4335-448D-BA91-1BC60166A6B8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3DA48A-5570-419D-889B-9274CA4E13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43370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5325070" y="946546"/>
            <a:ext cx="13722210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28281CBC-2F8F-423B-A860-E6C821F83B56}"/>
              </a:ext>
            </a:extLst>
          </p:cNvPr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E22B2-5627-4689-9CAF-73A97392C0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62013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EABF9D26-FCD0-44EC-8780-BC262B0AA95D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35A59-7B8F-4B58-AA9C-8E2E318326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53237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2495609" y="898481"/>
            <a:ext cx="7500939" cy="1155501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2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2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2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2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FF49E828-E105-44AC-9350-1FF704EC13F3}"/>
              </a:ext>
            </a:extLst>
          </p:cNvPr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E5DB9-C56B-421A-BBAF-871788C1BE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01344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D1CC0E16-75B7-4908-9A1F-D991E1B99254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6A2A7-2EB7-4F92-950A-B15C4CAFA4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43225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01D19572-9E6D-4272-B535-8667518D3BAD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909D1-5577-4CD5-9FC1-B3A25422B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90197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buClrTx/>
              <a:defRPr sz="3800"/>
            </a:lvl1pPr>
            <a:lvl2pPr marL="808264" indent="-465364">
              <a:spcBef>
                <a:spcPts val="4500"/>
              </a:spcBef>
              <a:buClrTx/>
              <a:defRPr sz="3800"/>
            </a:lvl2pPr>
            <a:lvl3pPr marL="1151164" indent="-465364">
              <a:spcBef>
                <a:spcPts val="4500"/>
              </a:spcBef>
              <a:buClrTx/>
              <a:defRPr sz="3800"/>
            </a:lvl3pPr>
            <a:lvl4pPr marL="1494064" indent="-465364">
              <a:spcBef>
                <a:spcPts val="4500"/>
              </a:spcBef>
              <a:buClrTx/>
              <a:defRPr sz="3800"/>
            </a:lvl4pPr>
            <a:lvl5pPr marL="1836964" indent="-465364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9E439449-F2E6-48C1-91A8-D2DE63D9B293}"/>
              </a:ext>
            </a:extLst>
          </p:cNvPr>
          <p:cNvSpPr txBox="1"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0076E-AC50-49C2-8EF6-CD3A43DB40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50838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33ED4B2E-EDEB-4D65-9E29-9CAC4A4CE9B9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30919-1DF5-4E1C-BDDF-0618C3CC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1269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513468" y="6983015"/>
            <a:ext cx="7500939" cy="548282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513468" y="892968"/>
            <a:ext cx="7500939" cy="548282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4387453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43189C91-C67B-4627-A2D6-192805AD01BD}"/>
              </a:ext>
            </a:extLst>
          </p:cNvPr>
          <p:cNvSpPr txBox="1"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8C52B-677E-4996-BC27-7AD0D2C6E4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23832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Text">
            <a:extLst>
              <a:ext uri="{FF2B5EF4-FFF2-40B4-BE49-F238E27FC236}">
                <a16:creationId xmlns:a16="http://schemas.microsoft.com/office/drawing/2014/main" id="{51930FB6-AA99-4657-80FA-A2FAD233FF2B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387850" y="357188"/>
            <a:ext cx="15608300" cy="303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71437" tIns="71437" rIns="71437" bIns="714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 Neue Medium" charset="0"/>
              </a:rPr>
              <a:t>Title Text</a:t>
            </a:r>
          </a:p>
        </p:txBody>
      </p:sp>
      <p:sp>
        <p:nvSpPr>
          <p:cNvPr id="1027" name="Body Level One…">
            <a:extLst>
              <a:ext uri="{FF2B5EF4-FFF2-40B4-BE49-F238E27FC236}">
                <a16:creationId xmlns:a16="http://schemas.microsoft.com/office/drawing/2014/main" id="{40E90F0D-AC96-4776-950B-9E94AAA87AC0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4387850" y="3643313"/>
            <a:ext cx="15608300" cy="884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71437" tIns="71437" rIns="71437" bIns="714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 Neue" charset="0"/>
              </a:rPr>
              <a:t>Body Level One</a:t>
            </a:r>
          </a:p>
          <a:p>
            <a:pPr lvl="1"/>
            <a:r>
              <a:rPr lang="en-US" altLang="en-US">
                <a:sym typeface="Helvetica Neue" charset="0"/>
              </a:rPr>
              <a:t>Body Level Two</a:t>
            </a:r>
          </a:p>
          <a:p>
            <a:pPr lvl="2"/>
            <a:r>
              <a:rPr lang="en-US" altLang="en-US">
                <a:sym typeface="Helvetica Neue" charset="0"/>
              </a:rPr>
              <a:t>Body Level Three</a:t>
            </a:r>
          </a:p>
          <a:p>
            <a:pPr lvl="3"/>
            <a:r>
              <a:rPr lang="en-US" altLang="en-US">
                <a:sym typeface="Helvetica Neue" charset="0"/>
              </a:rPr>
              <a:t>Body Level Four</a:t>
            </a:r>
          </a:p>
          <a:p>
            <a:pPr lvl="4"/>
            <a:r>
              <a:rPr lang="en-US" altLang="en-US">
                <a:sym typeface="Helvetica Neue" charset="0"/>
              </a:rPr>
              <a:t>Body Level Five</a:t>
            </a:r>
          </a:p>
        </p:txBody>
      </p:sp>
      <p:sp>
        <p:nvSpPr>
          <p:cNvPr id="1028" name="Slide Number">
            <a:extLst>
              <a:ext uri="{FF2B5EF4-FFF2-40B4-BE49-F238E27FC236}">
                <a16:creationId xmlns:a16="http://schemas.microsoft.com/office/drawing/2014/main" id="{AE1A1A8B-A724-4508-AAD9-4812F634899C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 bwMode="auto">
          <a:xfrm>
            <a:off x="11953875" y="13073063"/>
            <a:ext cx="4667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none" lIns="71437" tIns="71437" rIns="71437" bIns="71437" numCol="1" anchor="t" anchorCtr="0" compatLnSpc="1">
            <a:prstTxWarp prst="textNoShape">
              <a:avLst/>
            </a:prstTxWarp>
            <a:spAutoFit/>
          </a:bodyPr>
          <a:lstStyle>
            <a:lvl1pPr algn="ctr" hangingPunct="0">
              <a:defRPr sz="22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fld id="{D1656E4C-2BCA-4198-8A8F-89E4B32CBC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820738" rtl="0" eaLnBrk="0" fontAlgn="base" hangingPunct="0">
        <a:spcBef>
          <a:spcPct val="0"/>
        </a:spcBef>
        <a:spcAft>
          <a:spcPct val="0"/>
        </a:spcAft>
        <a:defRPr sz="11200">
          <a:solidFill>
            <a:srgbClr val="FFFFFF"/>
          </a:solidFill>
          <a:latin typeface="+mn-lt"/>
          <a:ea typeface="+mn-ea"/>
          <a:cs typeface="+mn-cs"/>
          <a:sym typeface="Helvetica Neue Medium" charset="0"/>
        </a:defRPr>
      </a:lvl1pPr>
      <a:lvl2pPr algn="ctr" defTabSz="820738" rtl="0" eaLnBrk="0" fontAlgn="base" hangingPunct="0">
        <a:spcBef>
          <a:spcPct val="0"/>
        </a:spcBef>
        <a:spcAft>
          <a:spcPct val="0"/>
        </a:spcAft>
        <a:defRPr sz="11200">
          <a:solidFill>
            <a:srgbClr val="FFFFFF"/>
          </a:solidFill>
          <a:latin typeface="+mn-lt"/>
          <a:ea typeface="+mn-ea"/>
          <a:cs typeface="+mn-cs"/>
          <a:sym typeface="Helvetica Neue Medium" charset="0"/>
        </a:defRPr>
      </a:lvl2pPr>
      <a:lvl3pPr algn="ctr" defTabSz="820738" rtl="0" eaLnBrk="0" fontAlgn="base" hangingPunct="0">
        <a:spcBef>
          <a:spcPct val="0"/>
        </a:spcBef>
        <a:spcAft>
          <a:spcPct val="0"/>
        </a:spcAft>
        <a:defRPr sz="11200">
          <a:solidFill>
            <a:srgbClr val="FFFFFF"/>
          </a:solidFill>
          <a:latin typeface="+mn-lt"/>
          <a:ea typeface="+mn-ea"/>
          <a:cs typeface="+mn-cs"/>
          <a:sym typeface="Helvetica Neue Medium" charset="0"/>
        </a:defRPr>
      </a:lvl3pPr>
      <a:lvl4pPr algn="ctr" defTabSz="820738" rtl="0" eaLnBrk="0" fontAlgn="base" hangingPunct="0">
        <a:spcBef>
          <a:spcPct val="0"/>
        </a:spcBef>
        <a:spcAft>
          <a:spcPct val="0"/>
        </a:spcAft>
        <a:defRPr sz="11200">
          <a:solidFill>
            <a:srgbClr val="FFFFFF"/>
          </a:solidFill>
          <a:latin typeface="+mn-lt"/>
          <a:ea typeface="+mn-ea"/>
          <a:cs typeface="+mn-cs"/>
          <a:sym typeface="Helvetica Neue Medium" charset="0"/>
        </a:defRPr>
      </a:lvl4pPr>
      <a:lvl5pPr algn="ctr" defTabSz="820738" rtl="0" eaLnBrk="0" fontAlgn="base" hangingPunct="0">
        <a:spcBef>
          <a:spcPct val="0"/>
        </a:spcBef>
        <a:spcAft>
          <a:spcPct val="0"/>
        </a:spcAft>
        <a:defRPr sz="11200">
          <a:solidFill>
            <a:srgbClr val="FFFFFF"/>
          </a:solidFill>
          <a:latin typeface="+mn-lt"/>
          <a:ea typeface="+mn-ea"/>
          <a:cs typeface="+mn-cs"/>
          <a:sym typeface="Helvetica Neue Medium" charset="0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09600" indent="-609600" algn="l" defTabSz="820738" rtl="0" eaLnBrk="0" fontAlgn="base" hangingPunct="0">
        <a:spcBef>
          <a:spcPts val="5900"/>
        </a:spcBef>
        <a:spcAft>
          <a:spcPct val="0"/>
        </a:spcAft>
        <a:buClr>
          <a:srgbClr val="FFFFFF"/>
        </a:buClr>
        <a:buSzPct val="145000"/>
        <a:buChar char="•"/>
        <a:defRPr sz="4400">
          <a:solidFill>
            <a:srgbClr val="FFFFFF"/>
          </a:solidFill>
          <a:latin typeface="Helvetica Neue"/>
          <a:ea typeface="Helvetica Neue"/>
          <a:cs typeface="Helvetica Neue"/>
          <a:sym typeface="Helvetica Neue" charset="0"/>
        </a:defRPr>
      </a:lvl1pPr>
      <a:lvl2pPr marL="1054100" indent="-609600" algn="l" defTabSz="820738" rtl="0" eaLnBrk="0" fontAlgn="base" hangingPunct="0">
        <a:spcBef>
          <a:spcPts val="5900"/>
        </a:spcBef>
        <a:spcAft>
          <a:spcPct val="0"/>
        </a:spcAft>
        <a:buClr>
          <a:srgbClr val="FFFFFF"/>
        </a:buClr>
        <a:buSzPct val="145000"/>
        <a:buChar char="•"/>
        <a:defRPr sz="4400">
          <a:solidFill>
            <a:srgbClr val="FFFFFF"/>
          </a:solidFill>
          <a:latin typeface="Helvetica Neue"/>
          <a:ea typeface="Helvetica Neue"/>
          <a:cs typeface="Helvetica Neue"/>
          <a:sym typeface="Helvetica Neue" charset="0"/>
        </a:defRPr>
      </a:lvl2pPr>
      <a:lvl3pPr marL="1498600" indent="-609600" algn="l" defTabSz="820738" rtl="0" eaLnBrk="0" fontAlgn="base" hangingPunct="0">
        <a:spcBef>
          <a:spcPts val="5900"/>
        </a:spcBef>
        <a:spcAft>
          <a:spcPct val="0"/>
        </a:spcAft>
        <a:buClr>
          <a:srgbClr val="FFFFFF"/>
        </a:buClr>
        <a:buSzPct val="145000"/>
        <a:buChar char="•"/>
        <a:defRPr sz="4400">
          <a:solidFill>
            <a:srgbClr val="FFFFFF"/>
          </a:solidFill>
          <a:latin typeface="Helvetica Neue"/>
          <a:ea typeface="Helvetica Neue"/>
          <a:cs typeface="Helvetica Neue"/>
          <a:sym typeface="Helvetica Neue" charset="0"/>
        </a:defRPr>
      </a:lvl3pPr>
      <a:lvl4pPr marL="1943100" indent="-609600" algn="l" defTabSz="820738" rtl="0" eaLnBrk="0" fontAlgn="base" hangingPunct="0">
        <a:spcBef>
          <a:spcPts val="5900"/>
        </a:spcBef>
        <a:spcAft>
          <a:spcPct val="0"/>
        </a:spcAft>
        <a:buClr>
          <a:srgbClr val="FFFFFF"/>
        </a:buClr>
        <a:buSzPct val="145000"/>
        <a:buChar char="•"/>
        <a:defRPr sz="4400">
          <a:solidFill>
            <a:srgbClr val="FFFFFF"/>
          </a:solidFill>
          <a:latin typeface="Helvetica Neue"/>
          <a:ea typeface="Helvetica Neue"/>
          <a:cs typeface="Helvetica Neue"/>
          <a:sym typeface="Helvetica Neue" charset="0"/>
        </a:defRPr>
      </a:lvl4pPr>
      <a:lvl5pPr marL="2387600" indent="-609600" algn="l" defTabSz="820738" rtl="0" eaLnBrk="0" fontAlgn="base" hangingPunct="0">
        <a:spcBef>
          <a:spcPts val="5900"/>
        </a:spcBef>
        <a:spcAft>
          <a:spcPct val="0"/>
        </a:spcAft>
        <a:buClr>
          <a:srgbClr val="FFFFFF"/>
        </a:buClr>
        <a:buSzPct val="145000"/>
        <a:buChar char="•"/>
        <a:defRPr sz="4400">
          <a:solidFill>
            <a:srgbClr val="FFFFFF"/>
          </a:solidFill>
          <a:latin typeface="Helvetica Neue"/>
          <a:ea typeface="Helvetica Neue"/>
          <a:cs typeface="Helvetica Neue"/>
          <a:sym typeface="Helvetica Neue" charset="0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A6598B6E-3D56-4AE7-B60F-35273C43EFAF-L0-001.jpeg" descr="A6598B6E-3D56-4AE7-B60F-35273C43EFAF-L0-001.jpeg">
            <a:extLst>
              <a:ext uri="{FF2B5EF4-FFF2-40B4-BE49-F238E27FC236}">
                <a16:creationId xmlns:a16="http://schemas.microsoft.com/office/drawing/2014/main" id="{B5051758-3999-4FD5-B613-F0736E630401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29" b="9129"/>
          <a:stretch>
            <a:fillRect/>
          </a:stretch>
        </p:blipFill>
        <p:spPr>
          <a:xfrm>
            <a:off x="5330825" y="2705100"/>
            <a:ext cx="13722350" cy="8305800"/>
          </a:xfrm>
          <a:ln w="101600">
            <a:solidFill>
              <a:srgbClr val="FFFFFF"/>
            </a:solidFill>
            <a:miter lim="400000"/>
            <a:headEnd/>
            <a:tailEnd/>
          </a:ln>
        </p:spPr>
      </p:pic>
      <p:sp>
        <p:nvSpPr>
          <p:cNvPr id="120" name="Holding on to God’s Unchanging Hand">
            <a:extLst>
              <a:ext uri="{FF2B5EF4-FFF2-40B4-BE49-F238E27FC236}">
                <a16:creationId xmlns:a16="http://schemas.microsoft.com/office/drawing/2014/main" id="{8EA454B5-A76C-4862-9693-30B5F46838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33938" y="-130175"/>
            <a:ext cx="14716125" cy="2000250"/>
          </a:xfrm>
        </p:spPr>
        <p:txBody>
          <a:bodyPr>
            <a:normAutofit/>
          </a:bodyPr>
          <a:lstStyle/>
          <a:p>
            <a:pPr defTabSz="458788" eaLnBrk="1" hangingPunct="1"/>
            <a:r>
              <a:rPr lang="en-US" altLang="en-US" sz="62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Holding on to God</a:t>
            </a:r>
            <a:r>
              <a:rPr lang="ja-JP" altLang="en-US" sz="62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’</a:t>
            </a:r>
            <a:r>
              <a:rPr lang="en-US" altLang="en-US" sz="62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Unchanging Hand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et us put our concerns, worries, fears, hopes, dreams, families, goals, and relationships in God’s Hand">
            <a:extLst>
              <a:ext uri="{FF2B5EF4-FFF2-40B4-BE49-F238E27FC236}">
                <a16:creationId xmlns:a16="http://schemas.microsoft.com/office/drawing/2014/main" id="{1B23F74E-F6CB-475F-B395-3A53D4770A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33938" y="2335213"/>
            <a:ext cx="14716125" cy="9401175"/>
          </a:xfrm>
        </p:spPr>
        <p:txBody>
          <a:bodyPr>
            <a:normAutofit/>
          </a:bodyPr>
          <a:lstStyle/>
          <a:p>
            <a:pPr defTabSz="730250" eaLnBrk="1" hangingPunct="1"/>
            <a:r>
              <a:rPr lang="en-US" altLang="en-US" sz="99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Let us put our concerns, worries, fears, hopes, dreams, families, goals, and relationships in God</a:t>
            </a:r>
            <a:r>
              <a:rPr lang="ja-JP" altLang="en-US" sz="99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’</a:t>
            </a:r>
            <a:r>
              <a:rPr lang="en-US" altLang="en-US" sz="99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Hand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2FA15AB1-68FC-4D12-9AD8-05C2229CF0E5-L0-001.jpeg" descr="2FA15AB1-68FC-4D12-9AD8-05C2229CF0E5-L0-001.jpeg">
            <a:extLst>
              <a:ext uri="{FF2B5EF4-FFF2-40B4-BE49-F238E27FC236}">
                <a16:creationId xmlns:a16="http://schemas.microsoft.com/office/drawing/2014/main" id="{FC889302-1113-466A-A03A-6B14E66157AA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99" r="26099"/>
          <a:stretch>
            <a:fillRect/>
          </a:stretch>
        </p:blipFill>
        <p:spPr>
          <a:xfrm>
            <a:off x="12495213" y="3643313"/>
            <a:ext cx="7500937" cy="8840787"/>
          </a:xfrm>
          <a:ln w="101600">
            <a:solidFill>
              <a:srgbClr val="FFFFFF"/>
            </a:solidFill>
            <a:miter lim="400000"/>
            <a:headEnd/>
            <a:tailEnd/>
          </a:ln>
        </p:spPr>
      </p:pic>
      <p:sp>
        <p:nvSpPr>
          <p:cNvPr id="123" name="What comes to mind when hearing “hand holding”?">
            <a:extLst>
              <a:ext uri="{FF2B5EF4-FFF2-40B4-BE49-F238E27FC236}">
                <a16:creationId xmlns:a16="http://schemas.microsoft.com/office/drawing/2014/main" id="{C02ECFFD-388C-4F73-AE4C-A6E2AE0B7E6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688975" eaLnBrk="1" hangingPunct="1"/>
            <a:r>
              <a:rPr lang="en-US" altLang="en-US" sz="94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 comes to mind when hearing </a:t>
            </a:r>
            <a:r>
              <a:rPr lang="ja-JP" altLang="en-US" sz="94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“</a:t>
            </a:r>
            <a:r>
              <a:rPr lang="en-US" altLang="en-US" sz="94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hand holding</a:t>
            </a:r>
            <a:r>
              <a:rPr lang="ja-JP" altLang="en-US" sz="94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”</a:t>
            </a:r>
            <a:r>
              <a:rPr lang="en-US" altLang="en-US" sz="94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24" name="Do you think of the first love of that boy/girl?…">
            <a:extLst>
              <a:ext uri="{FF2B5EF4-FFF2-40B4-BE49-F238E27FC236}">
                <a16:creationId xmlns:a16="http://schemas.microsoft.com/office/drawing/2014/main" id="{52080C18-886A-4CA8-802E-FC8BB5F5AD3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4387850" y="3643313"/>
            <a:ext cx="7500938" cy="8840787"/>
          </a:xfrm>
        </p:spPr>
        <p:txBody>
          <a:bodyPr>
            <a:normAutofit/>
          </a:bodyPr>
          <a:lstStyle/>
          <a:p>
            <a:pPr marL="705394" indent="-705394" defTabSz="788669" eaLnBrk="1" fontAlgn="auto" hangingPunct="1">
              <a:spcBef>
                <a:spcPts val="4300"/>
              </a:spcBef>
              <a:spcAft>
                <a:spcPts val="0"/>
              </a:spcAft>
              <a:defRPr sz="5760" b="1"/>
            </a:pPr>
            <a:r>
              <a:rPr sz="5760" b="1">
                <a:sym typeface="Helvetica Neue"/>
              </a:rPr>
              <a:t>Do you think of the first love of that boy/girl?</a:t>
            </a:r>
          </a:p>
          <a:p>
            <a:pPr marL="705394" indent="-705394" defTabSz="788669" eaLnBrk="1" fontAlgn="auto" hangingPunct="1">
              <a:spcBef>
                <a:spcPts val="4300"/>
              </a:spcBef>
              <a:spcAft>
                <a:spcPts val="0"/>
              </a:spcAft>
              <a:defRPr sz="5760" b="1"/>
            </a:pPr>
            <a:r>
              <a:rPr sz="5760" b="1">
                <a:sym typeface="Helvetica Neue"/>
              </a:rPr>
              <a:t>Do you think of your parents?</a:t>
            </a:r>
          </a:p>
          <a:p>
            <a:pPr marL="705394" indent="-705394" defTabSz="788669" eaLnBrk="1" fontAlgn="auto" hangingPunct="1">
              <a:spcBef>
                <a:spcPts val="4300"/>
              </a:spcBef>
              <a:spcAft>
                <a:spcPts val="0"/>
              </a:spcAft>
              <a:defRPr sz="5760" b="1"/>
            </a:pPr>
            <a:r>
              <a:rPr sz="5760" b="1">
                <a:sym typeface="Helvetica Neue"/>
              </a:rPr>
              <a:t>Do you think of the perfect little hands of your newborns?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What about the infamous words of Jennie Wilson?…">
            <a:extLst>
              <a:ext uri="{FF2B5EF4-FFF2-40B4-BE49-F238E27FC236}">
                <a16:creationId xmlns:a16="http://schemas.microsoft.com/office/drawing/2014/main" id="{4CD9B3F6-539C-47BB-A70C-3E8673C0FD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33938" y="955675"/>
            <a:ext cx="14716125" cy="11471275"/>
          </a:xfrm>
        </p:spPr>
        <p:txBody>
          <a:bodyPr>
            <a:normAutofit/>
          </a:bodyPr>
          <a:lstStyle/>
          <a:p>
            <a:pPr defTabSz="492125" eaLnBrk="1" hangingPunct="1"/>
            <a:r>
              <a:rPr lang="en-US" altLang="en-US" sz="67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 about the infamous words of Jennie Wilson?</a:t>
            </a:r>
            <a:br>
              <a:rPr lang="en-US" altLang="en-US" sz="67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br>
              <a:rPr lang="en-US" altLang="en-US" sz="67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ja-JP" altLang="en-US" sz="67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“</a:t>
            </a:r>
            <a:r>
              <a:rPr lang="en-US" altLang="en-US" sz="67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Build your hopes on things eternal, hold to God</a:t>
            </a:r>
            <a:r>
              <a:rPr lang="ja-JP" altLang="en-US" sz="67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’</a:t>
            </a:r>
            <a:r>
              <a:rPr lang="en-US" altLang="en-US" sz="67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unchanging hand</a:t>
            </a:r>
            <a:r>
              <a:rPr lang="ja-JP" altLang="en-US" sz="67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”</a:t>
            </a:r>
            <a:br>
              <a:rPr lang="en-US" altLang="en-US" sz="67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br>
              <a:rPr lang="en-US" altLang="en-US" sz="67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ja-JP" altLang="en-US" sz="67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“</a:t>
            </a:r>
            <a:r>
              <a:rPr lang="en-US" altLang="ja-JP" sz="6700" b="1" i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Under the mighty hand of God</a:t>
            </a:r>
            <a:r>
              <a:rPr lang="ja-JP" altLang="en-US" sz="67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”</a:t>
            </a:r>
            <a:r>
              <a:rPr lang="en-US" altLang="ja-JP" sz="67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 </a:t>
            </a:r>
            <a:br>
              <a:rPr lang="en-US" altLang="ja-JP" sz="67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</a:br>
            <a:r>
              <a:rPr lang="en-US" altLang="ja-JP" sz="67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(I Peter 5:6)</a:t>
            </a:r>
            <a:br>
              <a:rPr lang="en-US" altLang="ja-JP" sz="67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</a:br>
            <a:br>
              <a:rPr lang="en-US" altLang="ja-JP" sz="67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</a:br>
            <a:r>
              <a:rPr lang="en-US" altLang="ja-JP" sz="67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 </a:t>
            </a:r>
            <a:endParaRPr lang="en-US" altLang="en-US" sz="6700" b="1"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he Blessing of holding God’s Hand">
            <a:extLst>
              <a:ext uri="{FF2B5EF4-FFF2-40B4-BE49-F238E27FC236}">
                <a16:creationId xmlns:a16="http://schemas.microsoft.com/office/drawing/2014/main" id="{5687B611-27B7-4AC8-A829-8B1DD4D924B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688975" eaLnBrk="1" hangingPunct="1"/>
            <a:r>
              <a:rPr lang="en-US" altLang="en-US" sz="94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The Blessing of holding God</a:t>
            </a:r>
            <a:r>
              <a:rPr lang="ja-JP" altLang="en-US" sz="94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’</a:t>
            </a:r>
            <a:r>
              <a:rPr lang="en-US" altLang="en-US" sz="94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Hand</a:t>
            </a:r>
          </a:p>
        </p:txBody>
      </p:sp>
      <p:sp>
        <p:nvSpPr>
          <p:cNvPr id="131" name="God’s Hand represents commitment…">
            <a:extLst>
              <a:ext uri="{FF2B5EF4-FFF2-40B4-BE49-F238E27FC236}">
                <a16:creationId xmlns:a16="http://schemas.microsoft.com/office/drawing/2014/main" id="{EC9346C8-CAD3-452D-A9C5-8D90649CFE7B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57225" indent="-657225" defTabSz="606425" eaLnBrk="1" hangingPunct="1">
              <a:spcBef>
                <a:spcPts val="4300"/>
              </a:spcBef>
            </a:pPr>
            <a:r>
              <a:rPr lang="en-US" altLang="en-US" sz="4700" b="1">
                <a:latin typeface="Helvetica Neue" charset="0"/>
                <a:ea typeface="Helvetica Neue" charset="0"/>
                <a:cs typeface="Helvetica Neue" charset="0"/>
              </a:rPr>
              <a:t>God</a:t>
            </a:r>
            <a:r>
              <a:rPr lang="ja-JP" altLang="en-US" sz="4700" b="1">
                <a:latin typeface="Helvetica Neue" charset="0"/>
                <a:ea typeface="MS PGothic" panose="020B0600070205080204" pitchFamily="34" charset="-128"/>
              </a:rPr>
              <a:t>’</a:t>
            </a:r>
            <a:r>
              <a:rPr lang="en-US" altLang="en-US" sz="4700" b="1">
                <a:latin typeface="Helvetica Neue" charset="0"/>
                <a:ea typeface="Helvetica Neue" charset="0"/>
                <a:cs typeface="Helvetica Neue" charset="0"/>
              </a:rPr>
              <a:t>s Hand represents commitment </a:t>
            </a:r>
          </a:p>
          <a:p>
            <a:pPr marL="657225" indent="-657225" defTabSz="606425" eaLnBrk="1" hangingPunct="1">
              <a:spcBef>
                <a:spcPts val="4300"/>
              </a:spcBef>
            </a:pPr>
            <a:r>
              <a:rPr lang="en-US" altLang="en-US" sz="4700" b="1">
                <a:latin typeface="Helvetica Neue" charset="0"/>
                <a:ea typeface="Helvetica Neue" charset="0"/>
                <a:cs typeface="Helvetica Neue" charset="0"/>
              </a:rPr>
              <a:t>It</a:t>
            </a:r>
            <a:r>
              <a:rPr lang="ja-JP" altLang="en-US" sz="4700" b="1">
                <a:latin typeface="Helvetica Neue" charset="0"/>
                <a:ea typeface="MS PGothic" panose="020B0600070205080204" pitchFamily="34" charset="-128"/>
              </a:rPr>
              <a:t>’</a:t>
            </a:r>
            <a:r>
              <a:rPr lang="en-US" altLang="en-US" sz="4700" b="1">
                <a:latin typeface="Helvetica Neue" charset="0"/>
                <a:ea typeface="Helvetica Neue" charset="0"/>
                <a:cs typeface="Helvetica Neue" charset="0"/>
              </a:rPr>
              <a:t>s God, Himself who has said, </a:t>
            </a:r>
            <a:r>
              <a:rPr lang="ja-JP" altLang="en-US" sz="4700" b="1">
                <a:latin typeface="Helvetica Neue" charset="0"/>
                <a:ea typeface="MS PGothic" panose="020B0600070205080204" pitchFamily="34" charset="-128"/>
              </a:rPr>
              <a:t>“</a:t>
            </a:r>
            <a:r>
              <a:rPr lang="en-US" altLang="ja-JP" sz="4700" b="1" i="1">
                <a:latin typeface="Helvetica Neue" charset="0"/>
                <a:ea typeface="MS PGothic" panose="020B0600070205080204" pitchFamily="34" charset="-128"/>
              </a:rPr>
              <a:t>I will never leave you nor forsake you</a:t>
            </a:r>
            <a:r>
              <a:rPr lang="ja-JP" altLang="en-US" sz="4700" b="1">
                <a:latin typeface="Helvetica Neue" charset="0"/>
                <a:ea typeface="MS PGothic" panose="020B0600070205080204" pitchFamily="34" charset="-128"/>
              </a:rPr>
              <a:t>”</a:t>
            </a:r>
            <a:r>
              <a:rPr lang="en-US" altLang="ja-JP" sz="4700" b="1">
                <a:latin typeface="Helvetica Neue" charset="0"/>
                <a:ea typeface="MS PGothic" panose="020B0600070205080204" pitchFamily="34" charset="-128"/>
              </a:rPr>
              <a:t> (Hebrews 13:5)</a:t>
            </a:r>
          </a:p>
          <a:p>
            <a:pPr marL="657225" indent="-657225" defTabSz="606425" eaLnBrk="1" hangingPunct="1">
              <a:spcBef>
                <a:spcPts val="4300"/>
              </a:spcBef>
            </a:pPr>
            <a:r>
              <a:rPr lang="en-US" altLang="en-US" sz="4700" b="1">
                <a:latin typeface="Helvetica Neue" charset="0"/>
                <a:ea typeface="Helvetica Neue" charset="0"/>
                <a:cs typeface="Helvetica Neue" charset="0"/>
              </a:rPr>
              <a:t>What about Jesus</a:t>
            </a:r>
            <a:r>
              <a:rPr lang="ja-JP" altLang="en-US" sz="4700" b="1">
                <a:latin typeface="Helvetica Neue" charset="0"/>
                <a:ea typeface="MS PGothic" panose="020B0600070205080204" pitchFamily="34" charset="-128"/>
              </a:rPr>
              <a:t>’</a:t>
            </a:r>
            <a:r>
              <a:rPr lang="en-US" altLang="en-US" sz="4700" b="1">
                <a:latin typeface="Helvetica Neue" charset="0"/>
                <a:ea typeface="Helvetica Neue" charset="0"/>
                <a:cs typeface="Helvetica Neue" charset="0"/>
              </a:rPr>
              <a:t> last words in Matthew</a:t>
            </a:r>
            <a:r>
              <a:rPr lang="ja-JP" altLang="en-US" sz="4700" b="1">
                <a:latin typeface="Helvetica Neue" charset="0"/>
                <a:ea typeface="MS PGothic" panose="020B0600070205080204" pitchFamily="34" charset="-128"/>
              </a:rPr>
              <a:t>’</a:t>
            </a:r>
            <a:r>
              <a:rPr lang="en-US" altLang="en-US" sz="4700" b="1">
                <a:latin typeface="Helvetica Neue" charset="0"/>
                <a:ea typeface="Helvetica Neue" charset="0"/>
                <a:cs typeface="Helvetica Neue" charset="0"/>
              </a:rPr>
              <a:t>s gospel?</a:t>
            </a:r>
          </a:p>
          <a:p>
            <a:pPr marL="657225" indent="-657225" defTabSz="606425" eaLnBrk="1" hangingPunct="1">
              <a:spcBef>
                <a:spcPts val="4300"/>
              </a:spcBef>
            </a:pPr>
            <a:r>
              <a:rPr lang="en-US" altLang="en-US" sz="4700" b="1">
                <a:latin typeface="Helvetica Neue" charset="0"/>
                <a:ea typeface="Helvetica Neue" charset="0"/>
                <a:cs typeface="Helvetica Neue" charset="0"/>
              </a:rPr>
              <a:t>God</a:t>
            </a:r>
            <a:r>
              <a:rPr lang="ja-JP" altLang="en-US" sz="4700" b="1">
                <a:latin typeface="Helvetica Neue" charset="0"/>
                <a:ea typeface="MS PGothic" panose="020B0600070205080204" pitchFamily="34" charset="-128"/>
              </a:rPr>
              <a:t>’</a:t>
            </a:r>
            <a:r>
              <a:rPr lang="en-US" altLang="en-US" sz="4700" b="1">
                <a:latin typeface="Helvetica Neue" charset="0"/>
                <a:ea typeface="Helvetica Neue" charset="0"/>
                <a:cs typeface="Helvetica Neue" charset="0"/>
              </a:rPr>
              <a:t>s Hand is a committed hand so we can count on Him</a:t>
            </a:r>
          </a:p>
          <a:p>
            <a:pPr marL="657225" indent="-657225" defTabSz="606425" eaLnBrk="1" hangingPunct="1">
              <a:spcBef>
                <a:spcPts val="4300"/>
              </a:spcBef>
            </a:pPr>
            <a:r>
              <a:rPr lang="ja-JP" altLang="en-US" sz="4700" b="1">
                <a:latin typeface="Helvetica Neue" charset="0"/>
                <a:ea typeface="MS PGothic" panose="020B0600070205080204" pitchFamily="34" charset="-128"/>
              </a:rPr>
              <a:t>“</a:t>
            </a:r>
            <a:r>
              <a:rPr lang="en-US" altLang="en-US" sz="4700" b="1">
                <a:latin typeface="Helvetica Neue" charset="0"/>
                <a:ea typeface="Helvetica Neue" charset="0"/>
                <a:cs typeface="Helvetica Neue" charset="0"/>
              </a:rPr>
              <a:t>If by earthly friends forsaken, still more closely to Him cling</a:t>
            </a:r>
            <a:r>
              <a:rPr lang="ja-JP" altLang="en-US" sz="4700" b="1">
                <a:latin typeface="Helvetica Neue" charset="0"/>
                <a:ea typeface="MS PGothic" panose="020B0600070205080204" pitchFamily="34" charset="-128"/>
              </a:rPr>
              <a:t>”</a:t>
            </a:r>
            <a:endParaRPr lang="en-US" altLang="en-US" sz="4700" b="1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d’s Hand is a blessing because it’s a compassionate hand…">
            <a:extLst>
              <a:ext uri="{FF2B5EF4-FFF2-40B4-BE49-F238E27FC236}">
                <a16:creationId xmlns:a16="http://schemas.microsoft.com/office/drawing/2014/main" id="{6035DF32-D3CB-4813-ABD3-88FD4F28258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387850" y="708025"/>
            <a:ext cx="15608300" cy="12171363"/>
          </a:xfrm>
        </p:spPr>
        <p:txBody>
          <a:bodyPr>
            <a:normAutofit/>
          </a:bodyPr>
          <a:lstStyle/>
          <a:p>
            <a:pPr marL="641350" indent="-641350" defTabSz="631825" eaLnBrk="1" hangingPunct="1">
              <a:spcBef>
                <a:spcPts val="4500"/>
              </a:spcBef>
            </a:pPr>
            <a:r>
              <a:rPr lang="en-US" altLang="en-US" sz="4600" b="1">
                <a:latin typeface="Helvetica Neue" charset="0"/>
                <a:ea typeface="Helvetica Neue" charset="0"/>
                <a:cs typeface="Helvetica Neue" charset="0"/>
              </a:rPr>
              <a:t>God</a:t>
            </a:r>
            <a:r>
              <a:rPr lang="ja-JP" altLang="en-US" sz="4600" b="1">
                <a:latin typeface="Helvetica Neue" charset="0"/>
                <a:ea typeface="MS PGothic" panose="020B0600070205080204" pitchFamily="34" charset="-128"/>
              </a:rPr>
              <a:t>’</a:t>
            </a:r>
            <a:r>
              <a:rPr lang="en-US" altLang="en-US" sz="4600" b="1">
                <a:latin typeface="Helvetica Neue" charset="0"/>
                <a:ea typeface="Helvetica Neue" charset="0"/>
                <a:cs typeface="Helvetica Neue" charset="0"/>
              </a:rPr>
              <a:t>s Hand is a blessing because it</a:t>
            </a:r>
            <a:r>
              <a:rPr lang="ja-JP" altLang="en-US" sz="4600" b="1">
                <a:latin typeface="Helvetica Neue" charset="0"/>
                <a:ea typeface="MS PGothic" panose="020B0600070205080204" pitchFamily="34" charset="-128"/>
              </a:rPr>
              <a:t>’</a:t>
            </a:r>
            <a:r>
              <a:rPr lang="en-US" altLang="en-US" sz="4600" b="1">
                <a:latin typeface="Helvetica Neue" charset="0"/>
                <a:ea typeface="Helvetica Neue" charset="0"/>
                <a:cs typeface="Helvetica Neue" charset="0"/>
              </a:rPr>
              <a:t>s a compassionate hand</a:t>
            </a:r>
          </a:p>
          <a:p>
            <a:pPr marL="641350" indent="-641350" defTabSz="631825" eaLnBrk="1" hangingPunct="1">
              <a:spcBef>
                <a:spcPts val="4500"/>
              </a:spcBef>
            </a:pPr>
            <a:r>
              <a:rPr lang="en-US" altLang="en-US" sz="4600" b="1">
                <a:latin typeface="Helvetica Neue" charset="0"/>
                <a:ea typeface="Helvetica Neue" charset="0"/>
                <a:cs typeface="Helvetica Neue" charset="0"/>
              </a:rPr>
              <a:t>Jesus showed compassion on earth by who he touched</a:t>
            </a:r>
          </a:p>
          <a:p>
            <a:pPr marL="641350" indent="-641350" defTabSz="631825" eaLnBrk="1" hangingPunct="1">
              <a:spcBef>
                <a:spcPts val="4500"/>
              </a:spcBef>
            </a:pPr>
            <a:r>
              <a:rPr lang="en-US" altLang="en-US" sz="4600" b="1">
                <a:latin typeface="Helvetica Neue" charset="0"/>
                <a:ea typeface="Helvetica Neue" charset="0"/>
                <a:cs typeface="Helvetica Neue" charset="0"/>
              </a:rPr>
              <a:t>He touched lepers (Matthew 8)</a:t>
            </a:r>
          </a:p>
          <a:p>
            <a:pPr marL="641350" indent="-641350" defTabSz="631825" eaLnBrk="1" hangingPunct="1">
              <a:spcBef>
                <a:spcPts val="4500"/>
              </a:spcBef>
            </a:pPr>
            <a:r>
              <a:rPr lang="en-US" altLang="en-US" sz="4600" b="1">
                <a:latin typeface="Helvetica Neue" charset="0"/>
                <a:ea typeface="Helvetica Neue" charset="0"/>
                <a:cs typeface="Helvetica Neue" charset="0"/>
              </a:rPr>
              <a:t>He fed the poor (Mark 8)</a:t>
            </a:r>
          </a:p>
          <a:p>
            <a:pPr marL="641350" indent="-641350" defTabSz="631825" eaLnBrk="1" hangingPunct="1">
              <a:spcBef>
                <a:spcPts val="4500"/>
              </a:spcBef>
            </a:pPr>
            <a:r>
              <a:rPr lang="en-US" altLang="en-US" sz="4600" b="1">
                <a:latin typeface="Helvetica Neue" charset="0"/>
                <a:ea typeface="Helvetica Neue" charset="0"/>
                <a:cs typeface="Helvetica Neue" charset="0"/>
              </a:rPr>
              <a:t>He restored life to a child by holding her hand (Luke 8)</a:t>
            </a:r>
          </a:p>
          <a:p>
            <a:pPr marL="641350" indent="-641350" defTabSz="631825" eaLnBrk="1" hangingPunct="1">
              <a:spcBef>
                <a:spcPts val="4500"/>
              </a:spcBef>
            </a:pPr>
            <a:r>
              <a:rPr lang="en-US" altLang="en-US" sz="4600" b="1">
                <a:latin typeface="Helvetica Neue" charset="0"/>
                <a:ea typeface="Helvetica Neue" charset="0"/>
                <a:cs typeface="Helvetica Neue" charset="0"/>
              </a:rPr>
              <a:t>He lovingly dismissed a woman caught in the act of adultery (John 8)</a:t>
            </a:r>
          </a:p>
          <a:p>
            <a:pPr marL="641350" indent="-641350" defTabSz="631825" eaLnBrk="1" hangingPunct="1">
              <a:spcBef>
                <a:spcPts val="4500"/>
              </a:spcBef>
            </a:pPr>
            <a:r>
              <a:rPr lang="en-US" altLang="en-US" sz="4600" b="1">
                <a:latin typeface="Helvetica Neue" charset="0"/>
                <a:ea typeface="Helvetica Neue" charset="0"/>
                <a:cs typeface="Helvetica Neue" charset="0"/>
              </a:rPr>
              <a:t>Every good and perfect gift comes from the compassionate hand of God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d’s Hand is a blessing because it’s a controlled hand…">
            <a:extLst>
              <a:ext uri="{FF2B5EF4-FFF2-40B4-BE49-F238E27FC236}">
                <a16:creationId xmlns:a16="http://schemas.microsoft.com/office/drawing/2014/main" id="{A9DD0ADA-4CC5-4337-93B2-6DF293203F7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387850" y="1785938"/>
            <a:ext cx="15608300" cy="10144125"/>
          </a:xfrm>
        </p:spPr>
        <p:txBody>
          <a:bodyPr/>
          <a:lstStyle/>
          <a:p>
            <a:pPr marL="831850" indent="-831850" eaLnBrk="1" hangingPunct="1"/>
            <a:r>
              <a:rPr lang="en-US" altLang="en-US" sz="6000" b="1">
                <a:latin typeface="Helvetica Neue" charset="0"/>
                <a:ea typeface="Helvetica Neue" charset="0"/>
                <a:cs typeface="Helvetica Neue" charset="0"/>
              </a:rPr>
              <a:t>God</a:t>
            </a:r>
            <a:r>
              <a:rPr lang="ja-JP" altLang="en-US" sz="6000" b="1">
                <a:latin typeface="Helvetica Neue" charset="0"/>
                <a:ea typeface="MS PGothic" panose="020B0600070205080204" pitchFamily="34" charset="-128"/>
              </a:rPr>
              <a:t>’</a:t>
            </a:r>
            <a:r>
              <a:rPr lang="en-US" altLang="en-US" sz="6000" b="1">
                <a:latin typeface="Helvetica Neue" charset="0"/>
                <a:ea typeface="Helvetica Neue" charset="0"/>
                <a:cs typeface="Helvetica Neue" charset="0"/>
              </a:rPr>
              <a:t>s Hand is a blessing because it</a:t>
            </a:r>
            <a:r>
              <a:rPr lang="ja-JP" altLang="en-US" sz="6000" b="1">
                <a:latin typeface="Helvetica Neue" charset="0"/>
                <a:ea typeface="MS PGothic" panose="020B0600070205080204" pitchFamily="34" charset="-128"/>
              </a:rPr>
              <a:t>’</a:t>
            </a:r>
            <a:r>
              <a:rPr lang="en-US" altLang="en-US" sz="6000" b="1">
                <a:latin typeface="Helvetica Neue" charset="0"/>
                <a:ea typeface="Helvetica Neue" charset="0"/>
                <a:cs typeface="Helvetica Neue" charset="0"/>
              </a:rPr>
              <a:t>s a controlled hand</a:t>
            </a:r>
          </a:p>
          <a:p>
            <a:pPr marL="831850" indent="-831850" eaLnBrk="1" hangingPunct="1"/>
            <a:r>
              <a:rPr lang="en-US" altLang="en-US" sz="6000" b="1">
                <a:latin typeface="Helvetica Neue" charset="0"/>
                <a:ea typeface="Helvetica Neue" charset="0"/>
                <a:cs typeface="Helvetica Neue" charset="0"/>
              </a:rPr>
              <a:t>God</a:t>
            </a:r>
            <a:r>
              <a:rPr lang="ja-JP" altLang="en-US" sz="6000" b="1">
                <a:latin typeface="Helvetica Neue" charset="0"/>
                <a:ea typeface="MS PGothic" panose="020B0600070205080204" pitchFamily="34" charset="-128"/>
              </a:rPr>
              <a:t>’</a:t>
            </a:r>
            <a:r>
              <a:rPr lang="en-US" altLang="en-US" sz="6000" b="1">
                <a:latin typeface="Helvetica Neue" charset="0"/>
                <a:ea typeface="Helvetica Neue" charset="0"/>
                <a:cs typeface="Helvetica Neue" charset="0"/>
              </a:rPr>
              <a:t>s Hand founded the world (Jeremiah 32:17)</a:t>
            </a:r>
          </a:p>
          <a:p>
            <a:pPr marL="831850" indent="-831850" eaLnBrk="1" hangingPunct="1"/>
            <a:r>
              <a:rPr lang="en-US" altLang="en-US" sz="6000" b="1">
                <a:latin typeface="Helvetica Neue" charset="0"/>
                <a:ea typeface="Helvetica Neue" charset="0"/>
                <a:cs typeface="Helvetica Neue" charset="0"/>
              </a:rPr>
              <a:t>God</a:t>
            </a:r>
            <a:r>
              <a:rPr lang="ja-JP" altLang="en-US" sz="6000" b="1">
                <a:latin typeface="Helvetica Neue" charset="0"/>
                <a:ea typeface="MS PGothic" panose="020B0600070205080204" pitchFamily="34" charset="-128"/>
              </a:rPr>
              <a:t>’</a:t>
            </a:r>
            <a:r>
              <a:rPr lang="en-US" altLang="en-US" sz="6000" b="1">
                <a:latin typeface="Helvetica Neue" charset="0"/>
                <a:ea typeface="Helvetica Neue" charset="0"/>
                <a:cs typeface="Helvetica Neue" charset="0"/>
              </a:rPr>
              <a:t>s Hand freed the Israelites from Egyptian control</a:t>
            </a:r>
          </a:p>
          <a:p>
            <a:pPr marL="831850" indent="-831850" eaLnBrk="1" hangingPunct="1"/>
            <a:r>
              <a:rPr lang="en-US" altLang="en-US" sz="6000" b="1">
                <a:latin typeface="Helvetica Neue" charset="0"/>
                <a:ea typeface="Helvetica Neue" charset="0"/>
                <a:cs typeface="Helvetica Neue" charset="0"/>
              </a:rPr>
              <a:t>His Hand continues to save (I Peter 5:6)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he Benefits from holding God’s Hand">
            <a:extLst>
              <a:ext uri="{FF2B5EF4-FFF2-40B4-BE49-F238E27FC236}">
                <a16:creationId xmlns:a16="http://schemas.microsoft.com/office/drawing/2014/main" id="{4AA1CB2C-DC6F-4525-865E-AACC718412D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688975" eaLnBrk="1" hangingPunct="1"/>
            <a:r>
              <a:rPr lang="en-US" altLang="en-US" sz="94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The Benefits from holding God</a:t>
            </a:r>
            <a:r>
              <a:rPr lang="ja-JP" altLang="en-US" sz="94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’</a:t>
            </a:r>
            <a:r>
              <a:rPr lang="en-US" altLang="en-US" sz="94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Hand </a:t>
            </a:r>
          </a:p>
        </p:txBody>
      </p:sp>
      <p:sp>
        <p:nvSpPr>
          <p:cNvPr id="8194" name="One benefit is security (Isaiah 41:10)…">
            <a:extLst>
              <a:ext uri="{FF2B5EF4-FFF2-40B4-BE49-F238E27FC236}">
                <a16:creationId xmlns:a16="http://schemas.microsoft.com/office/drawing/2014/main" id="{5B8E1C87-ABF3-4203-8221-0FA9DCB0930D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89000" indent="-889000" eaLnBrk="1" hangingPunct="1"/>
            <a:r>
              <a:rPr lang="en-US" altLang="en-US" sz="6400" b="1">
                <a:latin typeface="Helvetica Neue" charset="0"/>
                <a:ea typeface="Helvetica Neue" charset="0"/>
                <a:cs typeface="Helvetica Neue" charset="0"/>
              </a:rPr>
              <a:t>One benefit is security (Isaiah 41:10)</a:t>
            </a:r>
          </a:p>
          <a:p>
            <a:pPr marL="889000" indent="-889000" eaLnBrk="1" hangingPunct="1"/>
            <a:r>
              <a:rPr lang="en-US" altLang="en-US" sz="6400" b="1">
                <a:latin typeface="Helvetica Neue" charset="0"/>
                <a:ea typeface="Helvetica Neue" charset="0"/>
                <a:cs typeface="Helvetica Neue" charset="0"/>
              </a:rPr>
              <a:t>Security that comes from a relationship from the Blood of Jesus</a:t>
            </a:r>
          </a:p>
          <a:p>
            <a:pPr marL="889000" indent="-889000" eaLnBrk="1" hangingPunct="1"/>
            <a:r>
              <a:rPr lang="en-US" altLang="en-US" sz="6400" b="1">
                <a:latin typeface="Helvetica Neue" charset="0"/>
                <a:ea typeface="Helvetica Neue" charset="0"/>
                <a:cs typeface="Helvetica Neue" charset="0"/>
              </a:rPr>
              <a:t>Not living in fear can only happen if He is our God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nother benefit is support…">
            <a:extLst>
              <a:ext uri="{FF2B5EF4-FFF2-40B4-BE49-F238E27FC236}">
                <a16:creationId xmlns:a16="http://schemas.microsoft.com/office/drawing/2014/main" id="{E51129AE-932C-4589-AEB2-99576BA0D6A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387850" y="1785938"/>
            <a:ext cx="15608300" cy="10144125"/>
          </a:xfrm>
        </p:spPr>
        <p:txBody>
          <a:bodyPr>
            <a:normAutofit/>
          </a:bodyPr>
          <a:lstStyle/>
          <a:p>
            <a:pPr marL="714375" indent="-714375" defTabSz="639763" eaLnBrk="1" hangingPunct="1">
              <a:spcBef>
                <a:spcPts val="4600"/>
              </a:spcBef>
            </a:pPr>
            <a:r>
              <a:rPr lang="en-US" altLang="en-US" sz="5100" b="1">
                <a:latin typeface="Helvetica Neue" charset="0"/>
                <a:ea typeface="Helvetica Neue" charset="0"/>
                <a:cs typeface="Helvetica Neue" charset="0"/>
              </a:rPr>
              <a:t>Another benefit is support</a:t>
            </a:r>
          </a:p>
          <a:p>
            <a:pPr marL="714375" indent="-714375" defTabSz="639763" eaLnBrk="1" hangingPunct="1">
              <a:spcBef>
                <a:spcPts val="4600"/>
              </a:spcBef>
            </a:pPr>
            <a:r>
              <a:rPr lang="ja-JP" altLang="en-US" sz="5100" b="1">
                <a:latin typeface="Helvetica Neue" charset="0"/>
                <a:ea typeface="MS PGothic" panose="020B0600070205080204" pitchFamily="34" charset="-128"/>
              </a:rPr>
              <a:t>“</a:t>
            </a:r>
            <a:r>
              <a:rPr lang="en-US" altLang="en-US" sz="5100" b="1">
                <a:latin typeface="Helvetica Neue" charset="0"/>
                <a:ea typeface="Helvetica Neue" charset="0"/>
                <a:cs typeface="Helvetica Neue" charset="0"/>
              </a:rPr>
              <a:t>When your journey is completed, if to God you have been true. Fair and bright the home in glory, your enraptured soul will view</a:t>
            </a:r>
            <a:r>
              <a:rPr lang="ja-JP" altLang="en-US" sz="5100" b="1">
                <a:latin typeface="Helvetica Neue" charset="0"/>
                <a:ea typeface="MS PGothic" panose="020B0600070205080204" pitchFamily="34" charset="-128"/>
              </a:rPr>
              <a:t>”</a:t>
            </a:r>
            <a:r>
              <a:rPr lang="en-US" altLang="en-US" sz="5100" b="1">
                <a:latin typeface="Helvetica Neue" charset="0"/>
                <a:ea typeface="Helvetica Neue" charset="0"/>
                <a:cs typeface="Helvetica Neue" charset="0"/>
              </a:rPr>
              <a:t> </a:t>
            </a:r>
          </a:p>
          <a:p>
            <a:pPr marL="714375" indent="-714375" defTabSz="639763" eaLnBrk="1" hangingPunct="1">
              <a:spcBef>
                <a:spcPts val="4600"/>
              </a:spcBef>
            </a:pPr>
            <a:r>
              <a:rPr lang="en-US" altLang="en-US" sz="5100" b="1">
                <a:latin typeface="Helvetica Neue" charset="0"/>
                <a:ea typeface="Helvetica Neue" charset="0"/>
                <a:cs typeface="Helvetica Neue" charset="0"/>
              </a:rPr>
              <a:t>We have God support beyond our end on earth</a:t>
            </a:r>
          </a:p>
          <a:p>
            <a:pPr marL="714375" indent="-714375" defTabSz="639763" eaLnBrk="1" hangingPunct="1">
              <a:spcBef>
                <a:spcPts val="4600"/>
              </a:spcBef>
            </a:pPr>
            <a:r>
              <a:rPr lang="en-US" altLang="en-US" sz="5100" b="1">
                <a:latin typeface="Helvetica Neue" charset="0"/>
                <a:ea typeface="Helvetica Neue" charset="0"/>
                <a:cs typeface="Helvetica Neue" charset="0"/>
              </a:rPr>
              <a:t>When others walk our, God walks in</a:t>
            </a:r>
          </a:p>
          <a:p>
            <a:pPr marL="714375" indent="-714375" defTabSz="639763" eaLnBrk="1" hangingPunct="1">
              <a:spcBef>
                <a:spcPts val="4600"/>
              </a:spcBef>
            </a:pPr>
            <a:r>
              <a:rPr lang="en-US" altLang="en-US" sz="5100" b="1">
                <a:latin typeface="Helvetica Neue" charset="0"/>
                <a:ea typeface="Helvetica Neue" charset="0"/>
                <a:cs typeface="Helvetica Neue" charset="0"/>
              </a:rPr>
              <a:t>When other let go, God holds on </a:t>
            </a:r>
          </a:p>
          <a:p>
            <a:pPr marL="714375" indent="-714375" defTabSz="639763" eaLnBrk="1" hangingPunct="1">
              <a:spcBef>
                <a:spcPts val="4600"/>
              </a:spcBef>
            </a:pPr>
            <a:r>
              <a:rPr lang="en-US" altLang="en-US" sz="5100" b="1">
                <a:latin typeface="Helvetica Neue" charset="0"/>
                <a:ea typeface="Helvetica Neue" charset="0"/>
                <a:cs typeface="Helvetica Neue" charset="0"/>
              </a:rPr>
              <a:t>God</a:t>
            </a:r>
            <a:r>
              <a:rPr lang="ja-JP" altLang="en-US" sz="5100" b="1">
                <a:latin typeface="Helvetica Neue" charset="0"/>
                <a:ea typeface="MS PGothic" panose="020B0600070205080204" pitchFamily="34" charset="-128"/>
              </a:rPr>
              <a:t>’</a:t>
            </a:r>
            <a:r>
              <a:rPr lang="en-US" altLang="en-US" sz="5100" b="1">
                <a:latin typeface="Helvetica Neue" charset="0"/>
                <a:ea typeface="Helvetica Neue" charset="0"/>
                <a:cs typeface="Helvetica Neue" charset="0"/>
              </a:rPr>
              <a:t>s support is still found in death (Luke 16.22)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he Bond with holding God’s Hand">
            <a:extLst>
              <a:ext uri="{FF2B5EF4-FFF2-40B4-BE49-F238E27FC236}">
                <a16:creationId xmlns:a16="http://schemas.microsoft.com/office/drawing/2014/main" id="{336D433D-F355-4F84-86E2-8F8FB5050D3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688975" eaLnBrk="1" hangingPunct="1"/>
            <a:r>
              <a:rPr lang="en-US" altLang="en-US" sz="94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The Bond with holding God</a:t>
            </a:r>
            <a:r>
              <a:rPr lang="ja-JP" altLang="en-US" sz="9400" b="1"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’</a:t>
            </a:r>
            <a:r>
              <a:rPr lang="en-US" altLang="en-US" sz="9400" b="1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 Hand </a:t>
            </a:r>
          </a:p>
        </p:txBody>
      </p:sp>
      <p:sp>
        <p:nvSpPr>
          <p:cNvPr id="10242" name="We can live confidently with what God has said and done…">
            <a:extLst>
              <a:ext uri="{FF2B5EF4-FFF2-40B4-BE49-F238E27FC236}">
                <a16:creationId xmlns:a16="http://schemas.microsoft.com/office/drawing/2014/main" id="{647E2F34-7DEE-43BD-BF5F-02F6B6B5B964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71550" indent="-971550" eaLnBrk="1" hangingPunct="1"/>
            <a:r>
              <a:rPr lang="en-US" altLang="en-US" sz="7000" b="1">
                <a:latin typeface="Helvetica Neue" charset="0"/>
                <a:ea typeface="Helvetica Neue" charset="0"/>
                <a:cs typeface="Helvetica Neue" charset="0"/>
              </a:rPr>
              <a:t>We can live confidently with what God has said and done</a:t>
            </a:r>
          </a:p>
          <a:p>
            <a:pPr marL="971550" indent="-971550" eaLnBrk="1" hangingPunct="1"/>
            <a:r>
              <a:rPr lang="en-US" altLang="en-US" sz="7000" b="1">
                <a:latin typeface="Helvetica Neue" charset="0"/>
                <a:ea typeface="Helvetica Neue" charset="0"/>
                <a:cs typeface="Helvetica Neue" charset="0"/>
              </a:rPr>
              <a:t>We can live with conviction because of what God has said and done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Custom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Helvetica Neue</vt:lpstr>
      <vt:lpstr>Arial</vt:lpstr>
      <vt:lpstr>Helvetica Neue Medium</vt:lpstr>
      <vt:lpstr>Helvetica Neue Light</vt:lpstr>
      <vt:lpstr>MS PGothic</vt:lpstr>
      <vt:lpstr>Black</vt:lpstr>
      <vt:lpstr>Holding on to God’s Unchanging Hand</vt:lpstr>
      <vt:lpstr>What comes to mind when hearing “hand holding”?</vt:lpstr>
      <vt:lpstr>What about the infamous words of Jennie Wilson?  “Build your hopes on things eternal, hold to God’s unchanging hand”  “Under the mighty hand of God”  (I Peter 5:6)   </vt:lpstr>
      <vt:lpstr>The Blessing of holding God’s Hand</vt:lpstr>
      <vt:lpstr>PowerPoint Presentation</vt:lpstr>
      <vt:lpstr>PowerPoint Presentation</vt:lpstr>
      <vt:lpstr>The Benefits from holding God’s Hand </vt:lpstr>
      <vt:lpstr>PowerPoint Presentation</vt:lpstr>
      <vt:lpstr>The Bond with holding God’s Hand </vt:lpstr>
      <vt:lpstr>Let us put our concerns, worries, fears, hopes, dreams, families, goals, and relationships in God’s Hand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Holding on to God’s Unchanging Hand</dc:title>
  <dc:creator>Stephen Bishop</dc:creator>
  <cp:lastModifiedBy>Stephen Bishop</cp:lastModifiedBy>
  <cp:revision>1</cp:revision>
  <dcterms:modified xsi:type="dcterms:W3CDTF">2019-01-07T02:41:28Z</dcterms:modified>
</cp:coreProperties>
</file>