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2" d="100"/>
          <a:sy n="32" d="100"/>
        </p:scale>
        <p:origin x="9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13169900" y="952500"/>
            <a:ext cx="95250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5760700" y="68707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5760700" y="952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1206500" y="9525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7ADFB40D-D5FD-4761-93CB-0A66CC698FBC-L0-001.jpeg" descr="7ADFB40D-D5FD-4761-93CB-0A66CC698FBC-L0-001.jpe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t="6436" b="6436"/>
          <a:stretch>
            <a:fillRect/>
          </a:stretch>
        </p:blipFill>
        <p:spPr>
          <a:prstGeom prst="rect">
            <a:avLst/>
          </a:prstGeom>
          <a:ln w="76200">
            <a:solidFill>
              <a:srgbClr val="FFFFFF"/>
            </a:solidFill>
          </a:ln>
        </p:spPr>
      </p:pic>
      <p:sp>
        <p:nvSpPr>
          <p:cNvPr id="120" name="Those touched by His birth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Those touched by His birth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Joseph’s Perspectiv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Joseph’s Perspective </a:t>
            </a:r>
          </a:p>
        </p:txBody>
      </p:sp>
      <p:sp>
        <p:nvSpPr>
          <p:cNvPr id="143" name="Matthew 1:18-19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005416" indent="-1005416" defTabSz="784225">
              <a:spcBef>
                <a:spcPts val="5600"/>
              </a:spcBef>
              <a:defRPr sz="7600" b="1"/>
            </a:pPr>
            <a:r>
              <a:t>Matthew 1:18-19</a:t>
            </a:r>
          </a:p>
          <a:p>
            <a:pPr marL="1005416" indent="-1005416" defTabSz="784225">
              <a:spcBef>
                <a:spcPts val="5600"/>
              </a:spcBef>
              <a:defRPr sz="7600" b="1"/>
            </a:pPr>
            <a:r>
              <a:t>Joseph was a just man betrothed to Mary</a:t>
            </a:r>
          </a:p>
          <a:p>
            <a:pPr marL="1005416" indent="-1005416" defTabSz="784225">
              <a:spcBef>
                <a:spcPts val="5600"/>
              </a:spcBef>
              <a:defRPr sz="7600" b="1"/>
            </a:pPr>
            <a:r>
              <a:t>Betrothed-an engagement equal to marriage</a:t>
            </a:r>
          </a:p>
          <a:p>
            <a:pPr marL="1005416" indent="-1005416" defTabSz="784225">
              <a:spcBef>
                <a:spcPts val="5600"/>
              </a:spcBef>
              <a:defRPr sz="7600" b="1"/>
            </a:pPr>
            <a:r>
              <a:t>Most couples have plans and dreams in engagements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omething scandalous and shocking happened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764645" indent="-764645" defTabSz="561340">
              <a:spcBef>
                <a:spcPts val="4000"/>
              </a:spcBef>
              <a:defRPr sz="5780" b="1"/>
            </a:pPr>
            <a:r>
              <a:t>Something scandalous and shocking happened</a:t>
            </a:r>
          </a:p>
          <a:p>
            <a:pPr marL="764645" indent="-764645" defTabSz="561340">
              <a:spcBef>
                <a:spcPts val="4000"/>
              </a:spcBef>
              <a:defRPr sz="5780" b="1"/>
            </a:pPr>
            <a:r>
              <a:t>Joseph’s betrothed wife was found with child</a:t>
            </a:r>
          </a:p>
          <a:p>
            <a:pPr marL="764645" indent="-764645" defTabSz="561340">
              <a:spcBef>
                <a:spcPts val="4000"/>
              </a:spcBef>
              <a:defRPr sz="5780" b="1"/>
            </a:pPr>
            <a:r>
              <a:t>Joseph knew that the child was not his</a:t>
            </a:r>
          </a:p>
          <a:p>
            <a:pPr marL="764645" indent="-764645" defTabSz="561340">
              <a:spcBef>
                <a:spcPts val="4000"/>
              </a:spcBef>
              <a:defRPr sz="5780" b="1"/>
            </a:pPr>
            <a:r>
              <a:t>Joseph loved Mary and he didn’t want to make a public example</a:t>
            </a:r>
          </a:p>
          <a:p>
            <a:pPr marL="764645" indent="-764645" defTabSz="561340">
              <a:spcBef>
                <a:spcPts val="4000"/>
              </a:spcBef>
              <a:defRPr sz="5780" b="1"/>
            </a:pPr>
            <a:r>
              <a:t>He made this decision before an angel of the Lord appeared to him</a:t>
            </a:r>
          </a:p>
          <a:p>
            <a:pPr marL="764645" indent="-764645" defTabSz="561340">
              <a:spcBef>
                <a:spcPts val="4000"/>
              </a:spcBef>
              <a:defRPr sz="5780" b="1"/>
            </a:pPr>
            <a:r>
              <a:t>What would justice require for adultery in Joseph’s mind?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Joseph to bring Mary to the pries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031875" indent="-1031875">
              <a:defRPr sz="7800" b="1"/>
            </a:pPr>
            <a:r>
              <a:t>Joseph to bring Mary to the priest</a:t>
            </a:r>
          </a:p>
          <a:p>
            <a:pPr marL="1031875" indent="-1031875">
              <a:defRPr sz="7800" b="1"/>
            </a:pPr>
            <a:r>
              <a:t>Numbers 5:16-22</a:t>
            </a:r>
          </a:p>
          <a:p>
            <a:pPr marL="1031875" indent="-1031875">
              <a:defRPr sz="7800" b="1"/>
            </a:pPr>
            <a:r>
              <a:t>This required a curse, public shame, and bear her guilt</a:t>
            </a:r>
          </a:p>
          <a:p>
            <a:pPr marL="1031875" indent="-1031875">
              <a:defRPr sz="7800" b="1"/>
            </a:pPr>
            <a:r>
              <a:t>Joseph a just man showed mercy 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“Behold an angel of the Lord appeared” (Matthew 1:20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455208" indent="-1455208">
              <a:defRPr sz="11000" b="1"/>
            </a:pPr>
            <a:r>
              <a:t>“</a:t>
            </a:r>
            <a:r>
              <a:rPr i="1"/>
              <a:t>Behold an angel of the Lord appeared” </a:t>
            </a:r>
            <a:r>
              <a:t>(Matthew 1:20)</a:t>
            </a:r>
          </a:p>
          <a:p>
            <a:pPr marL="1455208" indent="-1455208">
              <a:defRPr sz="11000" b="1"/>
            </a:pPr>
            <a:r>
              <a:t>What Joseph had thought was nothing like what God had planned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 silent but powerful poin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 silent but powerful point</a:t>
            </a:r>
          </a:p>
        </p:txBody>
      </p:sp>
      <p:sp>
        <p:nvSpPr>
          <p:cNvPr id="152" name="Most of us have stood in a sense where Joseph was a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71272" indent="-871272" defTabSz="734694">
              <a:spcBef>
                <a:spcPts val="5200"/>
              </a:spcBef>
              <a:defRPr sz="6586" b="1"/>
            </a:pPr>
            <a:r>
              <a:t>Most of us have stood in a sense where Joseph was at </a:t>
            </a:r>
          </a:p>
          <a:p>
            <a:pPr marL="871272" indent="-871272" defTabSz="734694">
              <a:spcBef>
                <a:spcPts val="5200"/>
              </a:spcBef>
              <a:defRPr sz="6586" b="1"/>
            </a:pPr>
            <a:r>
              <a:t>Stood in a place where we are caught between what God says and what makes sense</a:t>
            </a:r>
          </a:p>
          <a:p>
            <a:pPr marL="871272" indent="-871272" defTabSz="734694">
              <a:spcBef>
                <a:spcPts val="5200"/>
              </a:spcBef>
              <a:defRPr sz="6586" b="1"/>
            </a:pPr>
            <a:r>
              <a:t>You follow God only to wonder if this is the right way because of difficult the way is</a:t>
            </a:r>
          </a:p>
          <a:p>
            <a:pPr marL="871272" indent="-871272" defTabSz="734694">
              <a:spcBef>
                <a:spcPts val="5200"/>
              </a:spcBef>
              <a:defRPr sz="6586" b="1"/>
            </a:pPr>
            <a:r>
              <a:t>Things don’t turn out like you thought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We know what Joseph did…"/>
          <p:cNvSpPr txBox="1">
            <a:spLocks noGrp="1"/>
          </p:cNvSpPr>
          <p:nvPr>
            <p:ph type="body" idx="1"/>
          </p:nvPr>
        </p:nvSpPr>
        <p:spPr>
          <a:xfrm>
            <a:off x="1689100" y="484220"/>
            <a:ext cx="21005800" cy="11985667"/>
          </a:xfrm>
          <a:prstGeom prst="rect">
            <a:avLst/>
          </a:prstGeom>
        </p:spPr>
        <p:txBody>
          <a:bodyPr/>
          <a:lstStyle/>
          <a:p>
            <a:pPr marL="995362" indent="-995362" defTabSz="817244">
              <a:spcBef>
                <a:spcPts val="5800"/>
              </a:spcBef>
              <a:defRPr sz="7524" b="1"/>
            </a:pPr>
            <a:r>
              <a:t>We know what Joseph did</a:t>
            </a:r>
          </a:p>
          <a:p>
            <a:pPr marL="995362" indent="-995362" defTabSz="817244">
              <a:spcBef>
                <a:spcPts val="5800"/>
              </a:spcBef>
              <a:defRPr sz="7524" b="1"/>
            </a:pPr>
            <a:r>
              <a:t>Matthew 1:24</a:t>
            </a:r>
          </a:p>
          <a:p>
            <a:pPr marL="995362" indent="-995362" defTabSz="817244">
              <a:spcBef>
                <a:spcPts val="5800"/>
              </a:spcBef>
              <a:defRPr sz="7524" b="1"/>
            </a:pPr>
            <a:r>
              <a:t>He obeyed</a:t>
            </a:r>
          </a:p>
          <a:p>
            <a:pPr marL="995362" indent="-995362" defTabSz="817244">
              <a:spcBef>
                <a:spcPts val="5800"/>
              </a:spcBef>
              <a:defRPr sz="7524" b="1"/>
            </a:pPr>
            <a:r>
              <a:t>He didn’t let his confusion or lack of fully understanding to disrupt his obedience </a:t>
            </a:r>
          </a:p>
          <a:p>
            <a:pPr marL="995362" indent="-995362" defTabSz="817244">
              <a:spcBef>
                <a:spcPts val="5800"/>
              </a:spcBef>
              <a:defRPr sz="7524" b="1"/>
            </a:pPr>
            <a:r>
              <a:t>He didn’t know everything </a:t>
            </a:r>
          </a:p>
          <a:p>
            <a:pPr marL="995362" indent="-995362" defTabSz="817244">
              <a:spcBef>
                <a:spcPts val="5800"/>
              </a:spcBef>
              <a:defRPr sz="7524" b="1"/>
            </a:pPr>
            <a:r>
              <a:t>He did what he knew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What about us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What about us?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How well do you know the story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How well do you know the story?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1. Where did the wise men from the East find Jesus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0065">
              <a:defRPr sz="705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1. Where did the wise men from the East find Jesus?</a:t>
            </a:r>
          </a:p>
        </p:txBody>
      </p:sp>
      <p:sp>
        <p:nvSpPr>
          <p:cNvPr id="125" name="Mange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370541" indent="-1370541">
              <a:buSzPct val="100000"/>
              <a:buAutoNum type="alphaUcPeriod"/>
              <a:defRPr sz="7400" b="1"/>
            </a:pPr>
            <a:r>
              <a:t>Manger</a:t>
            </a:r>
          </a:p>
          <a:p>
            <a:pPr marL="1370541" indent="-1370541">
              <a:buSzPct val="100000"/>
              <a:buAutoNum type="alphaUcPeriod"/>
              <a:defRPr sz="7400" b="1"/>
            </a:pPr>
            <a:r>
              <a:t>House</a:t>
            </a:r>
          </a:p>
          <a:p>
            <a:pPr marL="1370541" indent="-1370541">
              <a:buSzPct val="100000"/>
              <a:buAutoNum type="alphaUcPeriod"/>
              <a:defRPr sz="7400" b="1"/>
            </a:pPr>
            <a:r>
              <a:t>Stable</a:t>
            </a:r>
          </a:p>
          <a:p>
            <a:pPr marL="1370541" indent="-1370541">
              <a:buSzPct val="100000"/>
              <a:buAutoNum type="alphaUcPeriod"/>
              <a:defRPr sz="7400" b="1"/>
            </a:pPr>
            <a:r>
              <a:t>We don’t know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B (Matt. 2:11)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1809">
              <a:defRPr sz="2604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B (Matt. 2:11)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Where was Joseph from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Where was Joseph from?</a:t>
            </a:r>
          </a:p>
        </p:txBody>
      </p:sp>
      <p:sp>
        <p:nvSpPr>
          <p:cNvPr id="130" name="Bethlehe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481666" indent="-1481666">
              <a:buSzPct val="100000"/>
              <a:buAutoNum type="alphaUcPeriod"/>
              <a:defRPr sz="8000" b="1"/>
            </a:pPr>
            <a:r>
              <a:t>Bethlehem </a:t>
            </a:r>
          </a:p>
          <a:p>
            <a:pPr marL="1481666" indent="-1481666">
              <a:buSzPct val="100000"/>
              <a:buAutoNum type="alphaUcPeriod"/>
              <a:defRPr sz="8000" b="1"/>
            </a:pPr>
            <a:r>
              <a:t>Jerusalem </a:t>
            </a:r>
          </a:p>
          <a:p>
            <a:pPr marL="1481666" indent="-1481666">
              <a:buSzPct val="100000"/>
              <a:buAutoNum type="alphaUcPeriod"/>
              <a:defRPr sz="8000" b="1"/>
            </a:pPr>
            <a:r>
              <a:t>Nazareth </a:t>
            </a:r>
          </a:p>
          <a:p>
            <a:pPr marL="1481666" indent="-1481666">
              <a:buSzPct val="100000"/>
              <a:buAutoNum type="alphaUcPeriod"/>
              <a:defRPr sz="8000" b="1"/>
            </a:pPr>
            <a:r>
              <a:t>We don’t know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A (Luke 2:3-4)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02615">
              <a:defRPr sz="2482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 (Luke 2:3-4)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f we can get the story wrong with the birth of Jesus, what about the story in matters of doctrine or practice?"/>
          <p:cNvSpPr txBox="1">
            <a:spLocks noGrp="1"/>
          </p:cNvSpPr>
          <p:nvPr>
            <p:ph type="title"/>
          </p:nvPr>
        </p:nvSpPr>
        <p:spPr>
          <a:xfrm>
            <a:off x="1778000" y="2449477"/>
            <a:ext cx="20828000" cy="7940151"/>
          </a:xfrm>
          <a:prstGeom prst="rect">
            <a:avLst/>
          </a:prstGeom>
        </p:spPr>
        <p:txBody>
          <a:bodyPr/>
          <a:lstStyle>
            <a:lvl1pPr defTabSz="784225">
              <a:defRPr sz="11685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If we can get the story wrong with the birth of Jesus, what about the story in matters of doctrine or practice?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98934B92-0921-46F2-B12A-7662457A7D7E-L0-001.jpeg" descr="98934B92-0921-46F2-B12A-7662457A7D7E-L0-001.jpe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15104533" y="3632200"/>
            <a:ext cx="5655735" cy="8331200"/>
          </a:xfrm>
          <a:prstGeom prst="rect">
            <a:avLst/>
          </a:prstGeom>
          <a:ln w="76200">
            <a:solidFill>
              <a:srgbClr val="FFFFFF"/>
            </a:solidFill>
          </a:ln>
        </p:spPr>
      </p:pic>
      <p:sp>
        <p:nvSpPr>
          <p:cNvPr id="137" name="Joseph’s Silenc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Joseph’s Silence</a:t>
            </a:r>
          </a:p>
        </p:txBody>
      </p:sp>
      <p:sp>
        <p:nvSpPr>
          <p:cNvPr id="138" name="What was Joseph thinking when he found out that Mary was with child?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848787" indent="-848787" defTabSz="643889">
              <a:spcBef>
                <a:spcPts val="3500"/>
              </a:spcBef>
              <a:defRPr sz="5771" b="1"/>
            </a:pPr>
            <a:r>
              <a:t>What was Joseph thinking when he found out that Mary was with child?</a:t>
            </a:r>
          </a:p>
          <a:p>
            <a:pPr marL="848787" indent="-848787" defTabSz="643889">
              <a:spcBef>
                <a:spcPts val="3500"/>
              </a:spcBef>
              <a:defRPr sz="5771" b="1"/>
            </a:pPr>
            <a:r>
              <a:t>“</a:t>
            </a:r>
            <a:r>
              <a:rPr i="1"/>
              <a:t>But while he thought about these things” </a:t>
            </a:r>
            <a:r>
              <a:t>(Matthew 1:20)</a:t>
            </a:r>
          </a:p>
          <a:p>
            <a:pPr marL="848787" indent="-848787" defTabSz="643889">
              <a:spcBef>
                <a:spcPts val="3500"/>
              </a:spcBef>
              <a:defRPr sz="5771" b="1"/>
            </a:pPr>
            <a:r>
              <a:t>He thinks about these things and the Scriptures are silent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Even though the Scriptures are silent, I don’t see Joseph silen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155699" indent="-1155699" defTabSz="693419">
              <a:spcBef>
                <a:spcPts val="4900"/>
              </a:spcBef>
              <a:defRPr sz="8736" b="1"/>
            </a:pPr>
            <a:r>
              <a:t>Even though the Scriptures are silent, I don’t see Joseph silent</a:t>
            </a:r>
          </a:p>
          <a:p>
            <a:pPr marL="1155699" indent="-1155699" defTabSz="693419">
              <a:spcBef>
                <a:spcPts val="4900"/>
              </a:spcBef>
              <a:defRPr sz="8736" b="1"/>
            </a:pPr>
            <a:r>
              <a:t>Joseph was touched in a dramatic way by the birth of Jesus</a:t>
            </a:r>
          </a:p>
          <a:p>
            <a:pPr marL="1155699" indent="-1155699" defTabSz="693419">
              <a:spcBef>
                <a:spcPts val="4900"/>
              </a:spcBef>
              <a:defRPr sz="8736" b="1"/>
            </a:pPr>
            <a:r>
              <a:t>His world was forever changed</a:t>
            </a:r>
          </a:p>
          <a:p>
            <a:pPr marL="1155699" indent="-1155699" defTabSz="693419">
              <a:spcBef>
                <a:spcPts val="4900"/>
              </a:spcBef>
              <a:defRPr sz="8736" b="1"/>
            </a:pPr>
            <a:r>
              <a:t>He listened and obeyed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Microsoft Office PowerPoint</Application>
  <PresentationFormat>Custom</PresentationFormat>
  <Paragraphs>52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Helvetica Neue</vt:lpstr>
      <vt:lpstr>Helvetica Neue Light</vt:lpstr>
      <vt:lpstr>Helvetica Neue Medium</vt:lpstr>
      <vt:lpstr>Black</vt:lpstr>
      <vt:lpstr>Those touched by His birth</vt:lpstr>
      <vt:lpstr>How well do you know the story?</vt:lpstr>
      <vt:lpstr>1. Where did the wise men from the East find Jesus?</vt:lpstr>
      <vt:lpstr>B (Matt. 2:11)</vt:lpstr>
      <vt:lpstr>Where was Joseph from?</vt:lpstr>
      <vt:lpstr>A (Luke 2:3-4)</vt:lpstr>
      <vt:lpstr>If we can get the story wrong with the birth of Jesus, what about the story in matters of doctrine or practice?</vt:lpstr>
      <vt:lpstr>Joseph’s Silence</vt:lpstr>
      <vt:lpstr>PowerPoint Presentation</vt:lpstr>
      <vt:lpstr>Joseph’s Perspective </vt:lpstr>
      <vt:lpstr>PowerPoint Presentation</vt:lpstr>
      <vt:lpstr>PowerPoint Presentation</vt:lpstr>
      <vt:lpstr>PowerPoint Presentation</vt:lpstr>
      <vt:lpstr>A silent but powerful point</vt:lpstr>
      <vt:lpstr>PowerPoint Presentation</vt:lpstr>
      <vt:lpstr>What about us?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Those touched by His birth</dc:title>
  <dc:creator>Stephen Bishop</dc:creator>
  <cp:lastModifiedBy>Stephen Bishop</cp:lastModifiedBy>
  <cp:revision>1</cp:revision>
  <dcterms:modified xsi:type="dcterms:W3CDTF">2018-12-09T19:40:00Z</dcterms:modified>
</cp:coreProperties>
</file>