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3169900" y="952500"/>
            <a:ext cx="95250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68707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952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1206500" y="9525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4E6DD5CB-0431-4389-B409-EDD466F1BC02-L0-001.jpeg" descr="4E6DD5CB-0431-4389-B409-EDD466F1BC02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7880" b="17880"/>
          <a:stretch>
            <a:fillRect/>
          </a:stretch>
        </p:blipFill>
        <p:spPr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20" name="Helping Jes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Helping Jesus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EB187641-5B4F-4AD2-87DA-19D35947A349-L0-001.jpeg" descr="EB187641-5B4F-4AD2-87DA-19D35947A349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307" r="307"/>
          <a:stretch>
            <a:fillRect/>
          </a:stretch>
        </p:blipFill>
        <p:spPr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23" name="Jesus was favorable towards ser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85165">
              <a:defRPr sz="9296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Jesus was favorable towards service</a:t>
            </a:r>
          </a:p>
        </p:txBody>
      </p:sp>
      <p:sp>
        <p:nvSpPr>
          <p:cNvPr id="124" name="Mark 10:45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882315" indent="-882315">
              <a:defRPr sz="6000" b="1"/>
            </a:pPr>
            <a:r>
              <a:t>Mark 10:45</a:t>
            </a:r>
          </a:p>
          <a:p>
            <a:pPr marL="882315" indent="-882315">
              <a:defRPr sz="6000" b="1"/>
            </a:pPr>
            <a:r>
              <a:t>There is nothing convenient about giving your life</a:t>
            </a:r>
          </a:p>
          <a:p>
            <a:pPr marL="882315" indent="-882315">
              <a:defRPr sz="6000" b="1"/>
            </a:pPr>
            <a:r>
              <a:t>He served sinners </a:t>
            </a:r>
          </a:p>
          <a:p>
            <a:pPr marL="882315" indent="-882315">
              <a:defRPr sz="6000" b="1"/>
            </a:pPr>
            <a:r>
              <a:t>He served the sick</a:t>
            </a:r>
          </a:p>
          <a:p>
            <a:pPr marL="882315" indent="-882315">
              <a:defRPr sz="6000" b="1"/>
            </a:pPr>
            <a:r>
              <a:t>He served the starving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Would you help Jesu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Would you help Jesus?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Helping Jesus is meeting the needs of others (Matthew 25:40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84225">
              <a:defRPr sz="1064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Helping Jesus is meeting the needs of others (Matthew 25:40)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F0600572-D2D5-4124-BC75-5C78F8A91A55-L0-001.png" descr="F0600572-D2D5-4124-BC75-5C78F8A91A55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064" r="4064"/>
          <a:stretch>
            <a:fillRect/>
          </a:stretch>
        </p:blipFill>
        <p:spPr>
          <a:xfrm>
            <a:off x="13169899" y="3149600"/>
            <a:ext cx="9525001" cy="9296400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31" name="Service of Supp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Service of Support</a:t>
            </a:r>
          </a:p>
        </p:txBody>
      </p:sp>
      <p:sp>
        <p:nvSpPr>
          <p:cNvPr id="132" name="“For I was hungry and you gave Me food” (25:35)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888050" indent="-888050" defTabSz="817244">
              <a:spcBef>
                <a:spcPts val="4400"/>
              </a:spcBef>
              <a:defRPr sz="6039" b="1" i="1"/>
            </a:pPr>
            <a:r>
              <a:t>“For I was hungry and you gave Me food” (25:35)</a:t>
            </a:r>
          </a:p>
          <a:p>
            <a:pPr marL="888050" indent="-888050" defTabSz="817244">
              <a:spcBef>
                <a:spcPts val="4400"/>
              </a:spcBef>
              <a:defRPr sz="6039" b="1"/>
            </a:pPr>
            <a:r>
              <a:t>The need is hunger </a:t>
            </a:r>
          </a:p>
          <a:p>
            <a:pPr marL="888050" indent="-888050" defTabSz="817244">
              <a:spcBef>
                <a:spcPts val="4400"/>
              </a:spcBef>
              <a:defRPr sz="6039" b="1"/>
            </a:pPr>
            <a:r>
              <a:t>Have you ever met someone who was hungry?</a:t>
            </a:r>
          </a:p>
          <a:p>
            <a:pPr marL="888050" indent="-888050" defTabSz="817244">
              <a:spcBef>
                <a:spcPts val="4400"/>
              </a:spcBef>
              <a:defRPr sz="6039" b="1"/>
            </a:pPr>
            <a:r>
              <a:t>How are we to serve?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“You gave me food”…"/>
          <p:cNvSpPr txBox="1">
            <a:spLocks noGrp="1"/>
          </p:cNvSpPr>
          <p:nvPr>
            <p:ph type="body" idx="1"/>
          </p:nvPr>
        </p:nvSpPr>
        <p:spPr>
          <a:xfrm>
            <a:off x="1689100" y="1174236"/>
            <a:ext cx="21005800" cy="11956916"/>
          </a:xfrm>
          <a:prstGeom prst="rect">
            <a:avLst/>
          </a:prstGeom>
        </p:spPr>
        <p:txBody>
          <a:bodyPr/>
          <a:lstStyle/>
          <a:p>
            <a:pPr marL="846137" indent="-846137" defTabSz="676909">
              <a:spcBef>
                <a:spcPts val="4800"/>
              </a:spcBef>
              <a:defRPr sz="6396" b="1"/>
            </a:pPr>
            <a:r>
              <a:t>“</a:t>
            </a:r>
            <a:r>
              <a:rPr i="1"/>
              <a:t>You gave me food”</a:t>
            </a:r>
          </a:p>
          <a:p>
            <a:pPr marL="846137" indent="-846137" defTabSz="676909">
              <a:spcBef>
                <a:spcPts val="4800"/>
              </a:spcBef>
              <a:defRPr sz="6396" b="1"/>
            </a:pPr>
            <a:r>
              <a:t>Who gives food? YOU</a:t>
            </a:r>
          </a:p>
          <a:p>
            <a:pPr marL="846137" indent="-846137" defTabSz="676909">
              <a:spcBef>
                <a:spcPts val="4800"/>
              </a:spcBef>
              <a:defRPr sz="6396" b="1"/>
            </a:pPr>
            <a:r>
              <a:t>Nehemiah fed 150 people from his own table daily (Nehemiah 5)</a:t>
            </a:r>
          </a:p>
          <a:p>
            <a:pPr marL="846137" indent="-846137" defTabSz="676909">
              <a:spcBef>
                <a:spcPts val="4800"/>
              </a:spcBef>
              <a:defRPr sz="6396" b="1"/>
            </a:pPr>
            <a:r>
              <a:t>Participating by serving to meet the needs of others</a:t>
            </a:r>
          </a:p>
          <a:p>
            <a:pPr marL="846137" indent="-846137" defTabSz="676909">
              <a:spcBef>
                <a:spcPts val="4800"/>
              </a:spcBef>
              <a:defRPr sz="6396" b="1"/>
            </a:pPr>
            <a:r>
              <a:t>You gave me food</a:t>
            </a:r>
          </a:p>
          <a:p>
            <a:pPr marL="846137" indent="-846137" defTabSz="676909">
              <a:spcBef>
                <a:spcPts val="4800"/>
              </a:spcBef>
              <a:defRPr sz="6396" b="1"/>
            </a:pPr>
            <a:r>
              <a:t>We can feed Jesus by feeding those who are hungry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F0600572-D2D5-4124-BC75-5C78F8A91A55-L0-001.png" descr="F0600572-D2D5-4124-BC75-5C78F8A91A55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064" r="4064"/>
          <a:stretch>
            <a:fillRect/>
          </a:stretch>
        </p:blipFill>
        <p:spPr>
          <a:xfrm>
            <a:off x="1755892" y="3465857"/>
            <a:ext cx="9525001" cy="9296401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37" name="Service of Satisfa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Service of Satisfaction </a:t>
            </a:r>
          </a:p>
        </p:txBody>
      </p:sp>
      <p:sp>
        <p:nvSpPr>
          <p:cNvPr id="138" name="“I was thirsty, and you gave Me drink”…"/>
          <p:cNvSpPr txBox="1">
            <a:spLocks noGrp="1"/>
          </p:cNvSpPr>
          <p:nvPr>
            <p:ph type="body" sz="half" idx="1"/>
          </p:nvPr>
        </p:nvSpPr>
        <p:spPr>
          <a:xfrm>
            <a:off x="12211837" y="3465857"/>
            <a:ext cx="10223501" cy="9296401"/>
          </a:xfrm>
          <a:prstGeom prst="rect">
            <a:avLst/>
          </a:prstGeom>
        </p:spPr>
        <p:txBody>
          <a:bodyPr/>
          <a:lstStyle/>
          <a:p>
            <a:pPr marL="941136" indent="-941136">
              <a:defRPr sz="6400" b="1"/>
            </a:pPr>
            <a:r>
              <a:t>“</a:t>
            </a:r>
            <a:r>
              <a:rPr i="1"/>
              <a:t>I was thirsty, and you gave Me drink” </a:t>
            </a:r>
          </a:p>
          <a:p>
            <a:pPr marL="941136" indent="-941136">
              <a:defRPr sz="6400" b="1"/>
            </a:pPr>
            <a:r>
              <a:t>What is the need? Thirst</a:t>
            </a:r>
          </a:p>
          <a:p>
            <a:pPr marL="941136" indent="-941136">
              <a:defRPr sz="6400" b="1"/>
            </a:pPr>
            <a:r>
              <a:t>How are we to serve?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“You gave me drink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87135" indent="-787135" defTabSz="701675">
              <a:spcBef>
                <a:spcPts val="5000"/>
              </a:spcBef>
              <a:defRPr sz="5950" b="1" i="1"/>
            </a:pPr>
            <a:r>
              <a:t>“You gave me drink” </a:t>
            </a:r>
          </a:p>
          <a:p>
            <a:pPr marL="787135" indent="-787135" defTabSz="701675">
              <a:spcBef>
                <a:spcPts val="5000"/>
              </a:spcBef>
              <a:defRPr sz="5950" b="1"/>
            </a:pPr>
            <a:r>
              <a:t>Matthew 10:32</a:t>
            </a:r>
          </a:p>
          <a:p>
            <a:pPr marL="787135" indent="-787135" defTabSz="701675">
              <a:spcBef>
                <a:spcPts val="5000"/>
              </a:spcBef>
              <a:defRPr sz="5950" b="1"/>
            </a:pPr>
            <a:r>
              <a:t>This service can be as simple as a cup of cold water, bringing someone to worship, visiting with someone, and letting someone know you are mindful of them</a:t>
            </a:r>
          </a:p>
          <a:p>
            <a:pPr marL="787135" indent="-787135" defTabSz="701675">
              <a:spcBef>
                <a:spcPts val="5000"/>
              </a:spcBef>
              <a:defRPr sz="5950" b="1"/>
            </a:pPr>
            <a:r>
              <a:t>Participating by serving to meet the needs of others</a:t>
            </a:r>
          </a:p>
          <a:p>
            <a:pPr marL="787135" indent="-787135" defTabSz="701675">
              <a:spcBef>
                <a:spcPts val="5000"/>
              </a:spcBef>
              <a:defRPr sz="5950" b="1"/>
            </a:pPr>
            <a:r>
              <a:t>We satisfy Jesus by giving a drink to those who are thirsty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F0600572-D2D5-4124-BC75-5C78F8A91A55-L0-001.png" descr="F0600572-D2D5-4124-BC75-5C78F8A91A55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064" r="4064"/>
          <a:stretch>
            <a:fillRect/>
          </a:stretch>
        </p:blipFill>
        <p:spPr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43" name="Service of Shelt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Service of Shelter</a:t>
            </a:r>
          </a:p>
        </p:txBody>
      </p:sp>
      <p:sp>
        <p:nvSpPr>
          <p:cNvPr id="144" name="“I was a stranger, and you invited Me in”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1101130" indent="-1101130" defTabSz="792479">
              <a:spcBef>
                <a:spcPts val="4300"/>
              </a:spcBef>
              <a:defRPr sz="7487" i="1"/>
            </a:pPr>
            <a:r>
              <a:t>“</a:t>
            </a:r>
            <a:r>
              <a:rPr b="1"/>
              <a:t>I was a stranger, and you invited Me in” </a:t>
            </a:r>
          </a:p>
          <a:p>
            <a:pPr marL="1101130" indent="-1101130" defTabSz="792479">
              <a:spcBef>
                <a:spcPts val="4300"/>
              </a:spcBef>
              <a:defRPr sz="7487"/>
            </a:pPr>
            <a:r>
              <a:rPr b="1"/>
              <a:t>What is the need? Shelter</a:t>
            </a:r>
          </a:p>
          <a:p>
            <a:pPr marL="1101130" indent="-1101130" defTabSz="792479">
              <a:spcBef>
                <a:spcPts val="4300"/>
              </a:spcBef>
              <a:defRPr sz="7487"/>
            </a:pPr>
            <a:r>
              <a:rPr b="1"/>
              <a:t>How are we to serve?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“You invited Me in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13845" indent="-713845" defTabSz="586104">
              <a:spcBef>
                <a:spcPts val="4100"/>
              </a:spcBef>
              <a:defRPr sz="5396" b="1" i="1"/>
            </a:pPr>
            <a:r>
              <a:t>“You invited Me in”</a:t>
            </a:r>
          </a:p>
          <a:p>
            <a:pPr marL="732631" indent="-732631" defTabSz="586104">
              <a:spcBef>
                <a:spcPts val="4100"/>
              </a:spcBef>
              <a:defRPr sz="5537" b="1"/>
            </a:pPr>
            <a:r>
              <a:t>Participating by serving to meet the needs of others</a:t>
            </a:r>
          </a:p>
          <a:p>
            <a:pPr marL="713845" indent="-713845" defTabSz="586104">
              <a:spcBef>
                <a:spcPts val="4100"/>
              </a:spcBef>
              <a:defRPr sz="5396" b="1"/>
            </a:pPr>
            <a:r>
              <a:t>Rahab provided shelter for the two spies</a:t>
            </a:r>
          </a:p>
          <a:p>
            <a:pPr marL="713845" indent="-713845" defTabSz="586104">
              <a:spcBef>
                <a:spcPts val="4100"/>
              </a:spcBef>
              <a:defRPr sz="5396" b="1"/>
            </a:pPr>
            <a:r>
              <a:t>Natives on the island of Malta provided shelter for 276 people</a:t>
            </a:r>
          </a:p>
          <a:p>
            <a:pPr marL="713845" indent="-713845" defTabSz="586104">
              <a:spcBef>
                <a:spcPts val="4100"/>
              </a:spcBef>
              <a:defRPr sz="5396" b="1"/>
            </a:pPr>
            <a:r>
              <a:t>Lydia offered shelter from night to Paul and his traveling companions</a:t>
            </a:r>
          </a:p>
          <a:p>
            <a:pPr marL="713845" indent="-713845" defTabSz="586104">
              <a:spcBef>
                <a:spcPts val="4100"/>
              </a:spcBef>
              <a:defRPr sz="5396" b="1"/>
            </a:pPr>
            <a:r>
              <a:t>Shelter is as simple as rest for a weary traveler, cool spot on a hot day, and a warm place on a cold night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F0600572-D2D5-4124-BC75-5C78F8A91A55-L0-001.png" descr="F0600572-D2D5-4124-BC75-5C78F8A91A55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064" r="4064"/>
          <a:stretch>
            <a:fillRect/>
          </a:stretch>
        </p:blipFill>
        <p:spPr>
          <a:xfrm>
            <a:off x="1497136" y="2862093"/>
            <a:ext cx="9525001" cy="9296401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49" name="Service of Cloth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Service of Clothing</a:t>
            </a:r>
          </a:p>
        </p:txBody>
      </p:sp>
      <p:sp>
        <p:nvSpPr>
          <p:cNvPr id="150" name="“I was naked and you clothed Me”…"/>
          <p:cNvSpPr txBox="1">
            <a:spLocks noGrp="1"/>
          </p:cNvSpPr>
          <p:nvPr>
            <p:ph type="body" sz="half" idx="1"/>
          </p:nvPr>
        </p:nvSpPr>
        <p:spPr>
          <a:xfrm>
            <a:off x="12441842" y="2862093"/>
            <a:ext cx="10223501" cy="9296401"/>
          </a:xfrm>
          <a:prstGeom prst="rect">
            <a:avLst/>
          </a:prstGeom>
        </p:spPr>
        <p:txBody>
          <a:bodyPr/>
          <a:lstStyle/>
          <a:p>
            <a:pPr marL="823494" indent="-823494">
              <a:defRPr sz="5600" b="1" i="1"/>
            </a:pPr>
            <a:r>
              <a:t>“I was naked and you clothed Me”</a:t>
            </a:r>
          </a:p>
          <a:p>
            <a:pPr marL="823494" indent="-823494">
              <a:defRPr sz="5600" b="1"/>
            </a:pPr>
            <a:r>
              <a:t>What is the need? Naked or lack of clothing </a:t>
            </a:r>
          </a:p>
          <a:p>
            <a:pPr marL="823494" indent="-823494">
              <a:defRPr sz="5600" b="1"/>
            </a:pPr>
            <a:r>
              <a:t>How are we to serve?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“You clothed Me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005416" indent="-1005416">
              <a:defRPr sz="7600" b="1" i="1"/>
            </a:pPr>
            <a:r>
              <a:t>“You clothed Me”</a:t>
            </a:r>
          </a:p>
          <a:p>
            <a:pPr marL="1031875" indent="-1031875">
              <a:defRPr sz="7800" b="1"/>
            </a:pPr>
            <a:r>
              <a:t>Participating by serving to meet the needs of others</a:t>
            </a:r>
          </a:p>
          <a:p>
            <a:pPr marL="1005416" indent="-1005416">
              <a:defRPr sz="7600" b="1"/>
            </a:pPr>
            <a:r>
              <a:t>Clothing can show emotions</a:t>
            </a:r>
          </a:p>
          <a:p>
            <a:pPr marL="1005416" indent="-1005416">
              <a:defRPr sz="7600" b="1"/>
            </a:pPr>
            <a:r>
              <a:t>Lack of clothing expresses a need for help</a:t>
            </a:r>
          </a:p>
          <a:p>
            <a:pPr marL="1005416" indent="-1005416">
              <a:defRPr sz="7600" b="1"/>
            </a:pPr>
            <a:r>
              <a:t>We clothe Jesus by clothing those in need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F0600572-D2D5-4124-BC75-5C78F8A91A55-L0-001.png" descr="F0600572-D2D5-4124-BC75-5C78F8A91A55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064" r="4064"/>
          <a:stretch>
            <a:fillRect/>
          </a:stretch>
        </p:blipFill>
        <p:spPr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55" name="Service of Comf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Service of Comfort</a:t>
            </a:r>
          </a:p>
        </p:txBody>
      </p:sp>
      <p:sp>
        <p:nvSpPr>
          <p:cNvPr id="156" name="“I was sick and you visited Me”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999957" indent="-999957">
              <a:defRPr sz="6800" b="1" i="1"/>
            </a:pPr>
            <a:r>
              <a:t>“I was sick and you visited Me”</a:t>
            </a:r>
          </a:p>
          <a:p>
            <a:pPr marL="999957" indent="-999957">
              <a:defRPr sz="6800" b="1"/>
            </a:pPr>
            <a:r>
              <a:t>What is the need? Sickness</a:t>
            </a:r>
          </a:p>
          <a:p>
            <a:pPr marL="999957" indent="-999957">
              <a:defRPr sz="6800" b="1"/>
            </a:pPr>
            <a:r>
              <a:t>How are we to serve?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“You visited Me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2324" indent="-822324" defTabSz="693419">
              <a:spcBef>
                <a:spcPts val="4900"/>
              </a:spcBef>
              <a:defRPr sz="6216" b="1" i="1"/>
            </a:pPr>
            <a:r>
              <a:t>“You visited Me”</a:t>
            </a:r>
          </a:p>
          <a:p>
            <a:pPr marL="866775" indent="-866775" defTabSz="693419">
              <a:spcBef>
                <a:spcPts val="4900"/>
              </a:spcBef>
              <a:defRPr sz="6551" b="1"/>
            </a:pPr>
            <a:r>
              <a:t>Participating by serving to meet the needs of others</a:t>
            </a:r>
          </a:p>
          <a:p>
            <a:pPr marL="822324" indent="-822324" defTabSz="693419">
              <a:spcBef>
                <a:spcPts val="4900"/>
              </a:spcBef>
              <a:defRPr sz="6216" b="1"/>
            </a:pPr>
            <a:r>
              <a:t>We have not one but two shoulders to bear burdens</a:t>
            </a:r>
          </a:p>
          <a:p>
            <a:pPr marL="822324" indent="-822324" defTabSz="693419">
              <a:spcBef>
                <a:spcPts val="4900"/>
              </a:spcBef>
              <a:defRPr sz="6216" b="1"/>
            </a:pPr>
            <a:r>
              <a:t>“</a:t>
            </a:r>
            <a:r>
              <a:rPr i="1"/>
              <a:t>Bear one another’s burden” </a:t>
            </a:r>
            <a:r>
              <a:t>(Galatians 6:2)</a:t>
            </a:r>
          </a:p>
          <a:p>
            <a:pPr marL="822324" indent="-822324" defTabSz="693419">
              <a:spcBef>
                <a:spcPts val="4900"/>
              </a:spcBef>
              <a:defRPr sz="6216" b="1"/>
            </a:pPr>
            <a:r>
              <a:t>Jesus didn’t say to make well or fix but “</a:t>
            </a:r>
            <a:r>
              <a:rPr i="1"/>
              <a:t>visit”</a:t>
            </a:r>
          </a:p>
          <a:p>
            <a:pPr marL="822324" indent="-822324" defTabSz="693419">
              <a:spcBef>
                <a:spcPts val="4900"/>
              </a:spcBef>
              <a:defRPr sz="6216" b="1"/>
            </a:pPr>
            <a:r>
              <a:t>We visit Jesus by visiting the sick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F0600572-D2D5-4124-BC75-5C78F8A91A55-L0-001.png" descr="F0600572-D2D5-4124-BC75-5C78F8A91A55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064" r="4064"/>
          <a:stretch>
            <a:fillRect/>
          </a:stretch>
        </p:blipFill>
        <p:spPr>
          <a:xfrm>
            <a:off x="1755892" y="3149599"/>
            <a:ext cx="9525001" cy="9296401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61" name="Service of Companionshi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Service of Companionship </a:t>
            </a:r>
          </a:p>
        </p:txBody>
      </p:sp>
      <p:sp>
        <p:nvSpPr>
          <p:cNvPr id="162" name="“I was in prison and you came to Me”…"/>
          <p:cNvSpPr txBox="1">
            <a:spLocks noGrp="1"/>
          </p:cNvSpPr>
          <p:nvPr>
            <p:ph type="body" sz="half" idx="1"/>
          </p:nvPr>
        </p:nvSpPr>
        <p:spPr>
          <a:xfrm>
            <a:off x="12528094" y="3149599"/>
            <a:ext cx="10223501" cy="9296401"/>
          </a:xfrm>
          <a:prstGeom prst="rect">
            <a:avLst/>
          </a:prstGeom>
        </p:spPr>
        <p:txBody>
          <a:bodyPr/>
          <a:lstStyle/>
          <a:p>
            <a:pPr marL="911726" indent="-911726">
              <a:defRPr sz="6200" b="1" i="1"/>
            </a:pPr>
            <a:r>
              <a:t>“I was in prison and you came to Me”</a:t>
            </a:r>
          </a:p>
          <a:p>
            <a:pPr marL="911726" indent="-911726">
              <a:defRPr sz="6200" b="1"/>
            </a:pPr>
            <a:r>
              <a:t>What is the need? Prison</a:t>
            </a:r>
          </a:p>
          <a:p>
            <a:pPr marL="911726" indent="-911726">
              <a:defRPr sz="6200" b="1"/>
            </a:pPr>
            <a:r>
              <a:t>How are we to serve?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“You came to Me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78958" indent="-978958">
              <a:defRPr sz="7400" b="1" i="1"/>
            </a:pPr>
            <a:r>
              <a:t>“You came to Me”</a:t>
            </a:r>
          </a:p>
          <a:p>
            <a:pPr marL="1031875" indent="-1031875">
              <a:defRPr sz="7800" b="1"/>
            </a:pPr>
            <a:r>
              <a:t>Participating by serving to meet the needs of others</a:t>
            </a:r>
          </a:p>
          <a:p>
            <a:pPr marL="1031875" indent="-1031875">
              <a:defRPr sz="7800" b="1"/>
            </a:pPr>
            <a:r>
              <a:t>Providing companionship to Jesus when we provide the same to prisoners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Will you participate in helping Jesus by your service towards others?"/>
          <p:cNvSpPr txBox="1">
            <a:spLocks noGrp="1"/>
          </p:cNvSpPr>
          <p:nvPr>
            <p:ph type="title"/>
          </p:nvPr>
        </p:nvSpPr>
        <p:spPr>
          <a:xfrm>
            <a:off x="1778000" y="1917590"/>
            <a:ext cx="20828000" cy="90758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Will you participate in helping Jesus by your service towards others?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</Words>
  <Application>Microsoft Office PowerPoint</Application>
  <PresentationFormat>Custom</PresentationFormat>
  <Paragraphs>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Helvetica Neue</vt:lpstr>
      <vt:lpstr>Helvetica Neue Light</vt:lpstr>
      <vt:lpstr>Helvetica Neue Medium</vt:lpstr>
      <vt:lpstr>Black</vt:lpstr>
      <vt:lpstr>Helping Jesus</vt:lpstr>
      <vt:lpstr>Jesus was favorable towards service</vt:lpstr>
      <vt:lpstr>Would you help Jesus?</vt:lpstr>
      <vt:lpstr>Helping Jesus is meeting the needs of others (Matthew 25:40)</vt:lpstr>
      <vt:lpstr>Service of Support</vt:lpstr>
      <vt:lpstr>PowerPoint Presentation</vt:lpstr>
      <vt:lpstr>Service of Satisfaction </vt:lpstr>
      <vt:lpstr>PowerPoint Presentation</vt:lpstr>
      <vt:lpstr>Service of Shelter</vt:lpstr>
      <vt:lpstr>PowerPoint Presentation</vt:lpstr>
      <vt:lpstr>Service of Clothing</vt:lpstr>
      <vt:lpstr>PowerPoint Presentation</vt:lpstr>
      <vt:lpstr>Service of Comfort</vt:lpstr>
      <vt:lpstr>PowerPoint Presentation</vt:lpstr>
      <vt:lpstr>Service of Companionship </vt:lpstr>
      <vt:lpstr>PowerPoint Presentation</vt:lpstr>
      <vt:lpstr>Will you participate in helping Jesus by your service towards others?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Jesus</dc:title>
  <dc:creator>Stephen Bishop</dc:creator>
  <cp:lastModifiedBy>Stephen Bishop</cp:lastModifiedBy>
  <cp:revision>1</cp:revision>
  <dcterms:modified xsi:type="dcterms:W3CDTF">2018-11-16T01:08:43Z</dcterms:modified>
</cp:coreProperties>
</file>