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75009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81303"/>
            <a:ext cx="14716126" cy="10033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56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298281" y="892968"/>
            <a:ext cx="13751719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7145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1071562"/>
            <a:ext cx="7500938" cy="115907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1071562"/>
            <a:ext cx="7500938" cy="5625704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7036593"/>
            <a:ext cx="7500938" cy="562570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517071" indent="-517071">
              <a:spcBef>
                <a:spcPts val="5300"/>
              </a:spcBef>
              <a:defRPr sz="3800"/>
            </a:lvl1pPr>
            <a:lvl2pPr marL="898071" indent="-517071">
              <a:spcBef>
                <a:spcPts val="5300"/>
              </a:spcBef>
              <a:defRPr sz="3800"/>
            </a:lvl2pPr>
            <a:lvl3pPr marL="1279071" indent="-517071">
              <a:spcBef>
                <a:spcPts val="5300"/>
              </a:spcBef>
              <a:defRPr sz="3800"/>
            </a:lvl3pPr>
            <a:lvl4pPr marL="1660071" indent="-517071">
              <a:spcBef>
                <a:spcPts val="5300"/>
              </a:spcBef>
              <a:defRPr sz="3800"/>
            </a:lvl4pPr>
            <a:lvl5pPr marL="2041071" indent="-517071">
              <a:spcBef>
                <a:spcPts val="53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071562"/>
            <a:ext cx="7500938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072805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571500"/>
            <a:ext cx="15609094" cy="2982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256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828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5400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972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4544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9116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3688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8260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283242" marR="0" indent="-62564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407DFC3-CDB9-448E-AF1E-194FC2EC5CCC-L0-001.jpeg" descr="3407DFC3-CDB9-448E-AF1E-194FC2EC5CCC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171281" y="816768"/>
            <a:ext cx="14005719" cy="8652670"/>
          </a:xfrm>
          <a:prstGeom prst="rect">
            <a:avLst/>
          </a:prstGeom>
          <a:ln w="9525">
            <a:round/>
          </a:ln>
        </p:spPr>
      </p:pic>
      <p:sp>
        <p:nvSpPr>
          <p:cNvPr id="120" name="Ongoing Than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Ongoing Thanks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1B7BA6E0-C7B9-4583-8A97-81294B51DADB-L0-001.jpeg" descr="1B7BA6E0-C7B9-4583-8A97-81294B51DADB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621235" y="3982892"/>
            <a:ext cx="11105811" cy="8322469"/>
          </a:xfrm>
          <a:prstGeom prst="rect">
            <a:avLst/>
          </a:prstGeom>
        </p:spPr>
      </p:pic>
      <p:sp>
        <p:nvSpPr>
          <p:cNvPr id="123" name="Thanksgiving Forecast"/>
          <p:cNvSpPr txBox="1">
            <a:spLocks noGrp="1"/>
          </p:cNvSpPr>
          <p:nvPr>
            <p:ph type="title"/>
          </p:nvPr>
        </p:nvSpPr>
        <p:spPr>
          <a:xfrm>
            <a:off x="4816078" y="1067074"/>
            <a:ext cx="14716126" cy="2000251"/>
          </a:xfrm>
          <a:prstGeom prst="rect">
            <a:avLst/>
          </a:prstGeom>
        </p:spPr>
        <p:txBody>
          <a:bodyPr/>
          <a:lstStyle>
            <a:lvl1pPr defTabSz="772239">
              <a:defRPr sz="10528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Thanksgiving Forecast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hat does it mean to be a Christia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1870">
              <a:defRPr sz="9296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does it mean to be a Christian?</a:t>
            </a:r>
          </a:p>
        </p:txBody>
      </p:sp>
      <p:sp>
        <p:nvSpPr>
          <p:cNvPr id="126" name="Does gratitude come to mind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42210" indent="-842210">
              <a:defRPr sz="7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Does gratitude come to mind?</a:t>
            </a:r>
          </a:p>
          <a:p>
            <a:pPr marL="842210" indent="-842210">
              <a:defRPr sz="7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"In everything give thanks" (I Thessalonians 5:18)</a:t>
            </a:r>
          </a:p>
          <a:p>
            <a:pPr marL="842210" indent="-842210">
              <a:defRPr sz="7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Thanks is becoming less</a:t>
            </a:r>
          </a:p>
          <a:p>
            <a:pPr marL="842210" indent="-842210">
              <a:defRPr sz="7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90 percent of the lepers were ungrateful in Luke 17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F4E3F163-3D96-44C9-B33B-440B0BA6B3C1-L0-001.jpeg" descr="F4E3F163-3D96-44C9-B33B-440B0BA6B3C1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852" r="12852"/>
          <a:stretch>
            <a:fillRect/>
          </a:stretch>
        </p:blipFill>
        <p:spPr>
          <a:xfrm>
            <a:off x="12495609" y="4602553"/>
            <a:ext cx="7500938" cy="6921910"/>
          </a:xfrm>
          <a:prstGeom prst="rect">
            <a:avLst/>
          </a:prstGeom>
        </p:spPr>
      </p:pic>
      <p:sp>
        <p:nvSpPr>
          <p:cNvPr id="129" name="The Lep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Lepers</a:t>
            </a:r>
          </a:p>
        </p:txBody>
      </p:sp>
      <p:sp>
        <p:nvSpPr>
          <p:cNvPr id="130" name="To encounter Jesus on earth was a blessing…"/>
          <p:cNvSpPr txBox="1">
            <a:spLocks noGrp="1"/>
          </p:cNvSpPr>
          <p:nvPr>
            <p:ph type="body" sz="half" idx="1"/>
          </p:nvPr>
        </p:nvSpPr>
        <p:spPr>
          <a:xfrm>
            <a:off x="3759130" y="2902789"/>
            <a:ext cx="8129261" cy="9580915"/>
          </a:xfrm>
          <a:prstGeom prst="rect">
            <a:avLst/>
          </a:prstGeom>
        </p:spPr>
        <p:txBody>
          <a:bodyPr/>
          <a:lstStyle/>
          <a:p>
            <a:pPr marL="801188" indent="-801188" defTabSz="755808">
              <a:spcBef>
                <a:spcPts val="4900"/>
              </a:spcBef>
              <a:defRPr sz="5888" b="1">
                <a:latin typeface="Helvetica"/>
                <a:ea typeface="Helvetica"/>
                <a:cs typeface="Helvetica"/>
                <a:sym typeface="Helvetica"/>
              </a:defRPr>
            </a:pPr>
            <a:r>
              <a:t>To encounter Jesus on earth was a blessing</a:t>
            </a:r>
          </a:p>
          <a:p>
            <a:pPr marL="801188" indent="-801188" defTabSz="755808">
              <a:spcBef>
                <a:spcPts val="4900"/>
              </a:spcBef>
              <a:defRPr sz="5888" b="1">
                <a:latin typeface="Helvetica"/>
                <a:ea typeface="Helvetica"/>
                <a:cs typeface="Helvetica"/>
                <a:sym typeface="Helvetica"/>
              </a:defRPr>
            </a:pPr>
            <a:r>
              <a:t>Lepers were compelled by law to keep their distance</a:t>
            </a:r>
          </a:p>
          <a:p>
            <a:pPr marL="801188" indent="-801188" defTabSz="755808">
              <a:spcBef>
                <a:spcPts val="4900"/>
              </a:spcBef>
              <a:defRPr sz="5888" b="1">
                <a:latin typeface="Helvetica"/>
                <a:ea typeface="Helvetica"/>
                <a:cs typeface="Helvetica"/>
                <a:sym typeface="Helvetica"/>
              </a:defRPr>
            </a:pPr>
            <a:r>
              <a:t>Jesus said to go to show yourselves to the priest (17:14)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ll ten asked, believed, obeyed, and  received restoration…"/>
          <p:cNvSpPr txBox="1">
            <a:spLocks noGrp="1"/>
          </p:cNvSpPr>
          <p:nvPr>
            <p:ph type="title"/>
          </p:nvPr>
        </p:nvSpPr>
        <p:spPr>
          <a:xfrm>
            <a:off x="4833937" y="1203919"/>
            <a:ext cx="14716126" cy="11648488"/>
          </a:xfrm>
          <a:prstGeom prst="rect">
            <a:avLst/>
          </a:prstGeom>
        </p:spPr>
        <p:txBody>
          <a:bodyPr/>
          <a:lstStyle/>
          <a:p>
            <a:pPr defTabSz="805100">
              <a:defRPr sz="10976" b="1">
                <a:latin typeface="Helvetica"/>
                <a:ea typeface="Helvetica"/>
                <a:cs typeface="Helvetica"/>
                <a:sym typeface="Helvetica"/>
              </a:defRPr>
            </a:pPr>
            <a:r>
              <a:t>All ten asked, believed, obeyed, and  received restoration </a:t>
            </a:r>
          </a:p>
          <a:p>
            <a:pPr defTabSz="805100">
              <a:defRPr sz="10976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805100">
              <a:defRPr sz="10976" b="1">
                <a:latin typeface="Helvetica"/>
                <a:ea typeface="Helvetica"/>
                <a:cs typeface="Helvetica"/>
                <a:sym typeface="Helvetica"/>
              </a:defRPr>
            </a:pPr>
            <a:r>
              <a:t>But not all had the faith to live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9137F4EE-494D-4105-B900-78862B239D2F-L0-001.jpeg" descr="9137F4EE-494D-4105-B900-78862B239D2F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368609" y="3567112"/>
            <a:ext cx="7754938" cy="9170592"/>
          </a:xfrm>
          <a:prstGeom prst="rect">
            <a:avLst/>
          </a:prstGeom>
          <a:ln w="9525">
            <a:round/>
          </a:ln>
        </p:spPr>
      </p:pic>
      <p:sp>
        <p:nvSpPr>
          <p:cNvPr id="135" name="Ungrateful Lep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Ungrateful Lepers</a:t>
            </a:r>
          </a:p>
        </p:txBody>
      </p:sp>
      <p:sp>
        <p:nvSpPr>
          <p:cNvPr id="136" name="What are ungrateful lepers?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870857" indent="-870857"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What are ungrateful lepers?</a:t>
            </a:r>
          </a:p>
          <a:p>
            <a:pPr marL="870857" indent="-870857"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Someone healed but goes on living as if they never had the disease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hose thankless nine went on with life as if they never met Jes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3788" indent="-833788" defTabSz="813315">
              <a:spcBef>
                <a:spcPts val="5800"/>
              </a:spcBef>
              <a:defRPr sz="6930" b="1">
                <a:latin typeface="Helvetica"/>
                <a:ea typeface="Helvetica"/>
                <a:cs typeface="Helvetica"/>
                <a:sym typeface="Helvetica"/>
              </a:defRPr>
            </a:pPr>
            <a:r>
              <a:t>Those thankless nine went on with life as if they never met Jesus</a:t>
            </a:r>
          </a:p>
          <a:p>
            <a:pPr marL="833788" indent="-833788" defTabSz="813315">
              <a:spcBef>
                <a:spcPts val="5800"/>
              </a:spcBef>
              <a:defRPr sz="693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 they represent people today?</a:t>
            </a:r>
          </a:p>
          <a:p>
            <a:pPr marL="833788" indent="-833788" defTabSz="813315">
              <a:spcBef>
                <a:spcPts val="5800"/>
              </a:spcBef>
              <a:defRPr sz="693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 we go on with our life as if the blood of Jesus means nothing?</a:t>
            </a:r>
          </a:p>
          <a:p>
            <a:pPr marL="833788" indent="-833788" defTabSz="813315">
              <a:spcBef>
                <a:spcPts val="5800"/>
              </a:spcBef>
              <a:defRPr sz="6930" b="1">
                <a:latin typeface="Helvetica"/>
                <a:ea typeface="Helvetica"/>
                <a:cs typeface="Helvetica"/>
                <a:sym typeface="Helvetica"/>
              </a:defRPr>
            </a:pPr>
            <a:r>
              <a:t>Those in Christ have been cured from the greatest disease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9B5DFECA-42CE-4697-95A6-93B177378F82-L0-001.jpeg" descr="9B5DFECA-42CE-4697-95A6-93B177378F82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260453" y="3486745"/>
            <a:ext cx="7754938" cy="9170591"/>
          </a:xfrm>
          <a:prstGeom prst="rect">
            <a:avLst/>
          </a:prstGeom>
          <a:ln w="9525">
            <a:round/>
          </a:ln>
        </p:spPr>
      </p:pic>
      <p:sp>
        <p:nvSpPr>
          <p:cNvPr id="141" name="Grateful Lep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Grateful Leper</a:t>
            </a:r>
          </a:p>
        </p:txBody>
      </p:sp>
      <p:sp>
        <p:nvSpPr>
          <p:cNvPr id="142" name="What are grateful lepers?…"/>
          <p:cNvSpPr txBox="1">
            <a:spLocks noGrp="1"/>
          </p:cNvSpPr>
          <p:nvPr>
            <p:ph type="body" sz="quarter" idx="1"/>
          </p:nvPr>
        </p:nvSpPr>
        <p:spPr>
          <a:xfrm>
            <a:off x="12495609" y="3652242"/>
            <a:ext cx="7500938" cy="8840391"/>
          </a:xfrm>
          <a:prstGeom prst="rect">
            <a:avLst/>
          </a:prstGeom>
        </p:spPr>
        <p:txBody>
          <a:bodyPr/>
          <a:lstStyle/>
          <a:p>
            <a:pPr marL="870857" indent="-870857"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What are grateful lepers?</a:t>
            </a:r>
          </a:p>
          <a:p>
            <a:pPr marL="870857" indent="-870857"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Those healed and never forget</a:t>
            </a:r>
          </a:p>
          <a:p>
            <a:pPr marL="870857" indent="-870857"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The one leper remembered the One responsible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e thankful and remember what Jesus has done for you"/>
          <p:cNvSpPr txBox="1">
            <a:spLocks noGrp="1"/>
          </p:cNvSpPr>
          <p:nvPr>
            <p:ph type="title"/>
          </p:nvPr>
        </p:nvSpPr>
        <p:spPr>
          <a:xfrm>
            <a:off x="4833937" y="2054735"/>
            <a:ext cx="14716126" cy="89116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Be thankful and remember what Jesus has done for you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Helvetica</vt:lpstr>
      <vt:lpstr>Helvetica Light</vt:lpstr>
      <vt:lpstr>Helvetica Neue</vt:lpstr>
      <vt:lpstr>Gradient</vt:lpstr>
      <vt:lpstr>Ongoing Thanks</vt:lpstr>
      <vt:lpstr>Thanksgiving Forecast</vt:lpstr>
      <vt:lpstr>What does it mean to be a Christian?</vt:lpstr>
      <vt:lpstr>The Lepers</vt:lpstr>
      <vt:lpstr>All ten asked, believed, obeyed, and  received restoration   But not all had the faith to live</vt:lpstr>
      <vt:lpstr>Ungrateful Lepers</vt:lpstr>
      <vt:lpstr>PowerPoint Presentation</vt:lpstr>
      <vt:lpstr>Grateful Leper</vt:lpstr>
      <vt:lpstr>Be thankful and remember what Jesus has done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Ongoing Thanks</dc:title>
  <dc:creator>Stephen Bishop</dc:creator>
  <cp:lastModifiedBy>Stephen Bishop</cp:lastModifiedBy>
  <cp:revision>1</cp:revision>
  <dcterms:modified xsi:type="dcterms:W3CDTF">2018-11-22T16:00:50Z</dcterms:modified>
</cp:coreProperties>
</file>