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1716A52D-8F0E-4E95-93A0-B01ECA0CD4FE-L0-001.png" descr="1716A52D-8F0E-4E95-93A0-B01ECA0CD4FE-L0-001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4534" b="4534"/>
          <a:stretch>
            <a:fillRect/>
          </a:stretch>
        </p:blipFill>
        <p:spPr>
          <a:prstGeom prst="rect">
            <a:avLst/>
          </a:prstGeom>
          <a:ln w="76200">
            <a:solidFill>
              <a:srgbClr val="FFFFFF"/>
            </a:solidFill>
          </a:ln>
        </p:spPr>
      </p:pic>
      <p:sp>
        <p:nvSpPr>
          <p:cNvPr id="120" name="Build Up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3646083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dirty="0"/>
              <a:t>Stone of Obligation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heir Tith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Their </a:t>
            </a:r>
            <a:r>
              <a:rPr u="sng"/>
              <a:t>Tithes</a:t>
            </a:r>
          </a:p>
        </p:txBody>
      </p:sp>
      <p:sp>
        <p:nvSpPr>
          <p:cNvPr id="143" name="Beginning in Nehemiah 10:32, the phrase “house of our God” is mentioned about 9 tim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24177" indent="-824177" defTabSz="734694">
              <a:spcBef>
                <a:spcPts val="5200"/>
              </a:spcBef>
              <a:defRPr sz="6230" b="1"/>
            </a:pPr>
            <a:r>
              <a:t>Beginning in Nehemiah 10:32, the phrase “house of our God” is mentioned about 9 times</a:t>
            </a:r>
          </a:p>
          <a:p>
            <a:pPr marL="824177" indent="-824177" defTabSz="734694">
              <a:spcBef>
                <a:spcPts val="5200"/>
              </a:spcBef>
              <a:defRPr sz="6230" b="1"/>
            </a:pPr>
            <a:r>
              <a:t>This referred to the temple</a:t>
            </a:r>
          </a:p>
          <a:p>
            <a:pPr marL="824177" indent="-824177" defTabSz="734694">
              <a:spcBef>
                <a:spcPts val="5200"/>
              </a:spcBef>
              <a:defRPr sz="6230" b="1"/>
            </a:pPr>
            <a:r>
              <a:t>God’s house needed to be supported by Gods people </a:t>
            </a:r>
          </a:p>
          <a:p>
            <a:pPr marL="824177" indent="-824177" defTabSz="734694">
              <a:spcBef>
                <a:spcPts val="5200"/>
              </a:spcBef>
              <a:defRPr sz="6230" b="1"/>
            </a:pPr>
            <a:r>
              <a:t>The obligated themselves to giving the temple tax (10:32-33). We do give to the work of the ministry today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hey obligated to give to the wood offering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42697" indent="-842697" defTabSz="751205">
              <a:spcBef>
                <a:spcPts val="5300"/>
              </a:spcBef>
              <a:defRPr sz="6370" b="1"/>
            </a:pPr>
            <a:r>
              <a:t>They obligated to give to the wood offering</a:t>
            </a:r>
          </a:p>
          <a:p>
            <a:pPr marL="842697" indent="-842697" defTabSz="751205">
              <a:spcBef>
                <a:spcPts val="5300"/>
              </a:spcBef>
              <a:defRPr sz="6370" b="1"/>
            </a:pPr>
            <a:r>
              <a:t>They obligated to give God the first and best. We need to give God the first (Matthew 6:33)</a:t>
            </a:r>
          </a:p>
          <a:p>
            <a:pPr marL="842697" indent="-842697" defTabSz="751205">
              <a:spcBef>
                <a:spcPts val="5300"/>
              </a:spcBef>
              <a:defRPr sz="6370" b="1"/>
            </a:pPr>
            <a:r>
              <a:t>The “tithes” were a tenth of the goods to the Levites (10:38)</a:t>
            </a:r>
          </a:p>
          <a:p>
            <a:pPr marL="842697" indent="-842697" defTabSz="751205">
              <a:spcBef>
                <a:spcPts val="5300"/>
              </a:spcBef>
              <a:defRPr sz="6370" b="1"/>
            </a:pPr>
            <a:r>
              <a:t>They gave purposely by knowing what to give (10:32). We need to give with purpose (2 Corinthians 9:7)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hey gave sacrificiall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85308" indent="-985308" defTabSz="808990">
              <a:spcBef>
                <a:spcPts val="5700"/>
              </a:spcBef>
              <a:defRPr sz="7448" b="1"/>
            </a:pPr>
            <a:r>
              <a:t>They gave sacrificially </a:t>
            </a:r>
          </a:p>
          <a:p>
            <a:pPr marL="1379431" indent="-1379431" defTabSz="808990">
              <a:spcBef>
                <a:spcPts val="5700"/>
              </a:spcBef>
              <a:buSzPct val="100000"/>
              <a:buAutoNum type="arabicPeriod"/>
              <a:defRPr sz="7448" b="1"/>
            </a:pPr>
            <a:r>
              <a:t>Firstfruits of the ground (10:35)</a:t>
            </a:r>
          </a:p>
          <a:p>
            <a:pPr marL="1379431" indent="-1379431" defTabSz="808990">
              <a:spcBef>
                <a:spcPts val="5700"/>
              </a:spcBef>
              <a:buSzPct val="100000"/>
              <a:buAutoNum type="arabicPeriod"/>
              <a:defRPr sz="7448" b="1"/>
            </a:pPr>
            <a:r>
              <a:t>Firstfruits of all the fruit of all the trees (10:35)</a:t>
            </a:r>
          </a:p>
          <a:p>
            <a:pPr marL="1379431" indent="-1379431" defTabSz="808990">
              <a:spcBef>
                <a:spcPts val="5700"/>
              </a:spcBef>
              <a:buSzPct val="100000"/>
              <a:buAutoNum type="arabicPeriod"/>
              <a:defRPr sz="7448" b="1"/>
            </a:pPr>
            <a:r>
              <a:t>Firstfruits of our sons and our cattle (10:36)</a:t>
            </a:r>
          </a:p>
          <a:p>
            <a:pPr marL="1379431" indent="-1379431" defTabSz="808990">
              <a:spcBef>
                <a:spcPts val="5700"/>
              </a:spcBef>
              <a:buSzPct val="100000"/>
              <a:buAutoNum type="arabicPeriod"/>
              <a:defRPr sz="7448" b="1"/>
            </a:pPr>
            <a:r>
              <a:t>Firstfruits of our dough (10:37)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What about u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What about us?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How committed are you in following Jesu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How committed are you in following Jesus?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3D93B47A-FE8B-43C9-B685-FCD1BF874693-L0-001.jpeg" descr="3D93B47A-FE8B-43C9-B685-FCD1BF874693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1577" r="11577"/>
          <a:stretch>
            <a:fillRect/>
          </a:stretch>
        </p:blipFill>
        <p:spPr>
          <a:prstGeom prst="rect">
            <a:avLst/>
          </a:prstGeom>
          <a:ln w="76200">
            <a:solidFill>
              <a:srgbClr val="FFFFFF"/>
            </a:solidFill>
          </a:ln>
        </p:spPr>
      </p:pic>
      <p:sp>
        <p:nvSpPr>
          <p:cNvPr id="123" name="What if we lived according to the words we pray, preach, and sing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0065">
              <a:defRPr sz="7056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What if we lived according to the words we pray, preach, and sing?</a:t>
            </a:r>
          </a:p>
        </p:txBody>
      </p:sp>
      <p:sp>
        <p:nvSpPr>
          <p:cNvPr id="124" name="What happens after the final “Amen” and the service ends?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859963" indent="-859963" defTabSz="709930">
              <a:spcBef>
                <a:spcPts val="3800"/>
              </a:spcBef>
              <a:defRPr sz="5848" b="1"/>
            </a:pPr>
            <a:r>
              <a:t>What happens after the final “Amen” and the service ends?</a:t>
            </a:r>
          </a:p>
          <a:p>
            <a:pPr marL="859963" indent="-859963" defTabSz="709930">
              <a:spcBef>
                <a:spcPts val="3800"/>
              </a:spcBef>
              <a:defRPr sz="5848" b="1"/>
            </a:pPr>
            <a:r>
              <a:t>Do we realize the obligation from worship?</a:t>
            </a:r>
          </a:p>
          <a:p>
            <a:pPr marL="859963" indent="-859963" defTabSz="709930">
              <a:spcBef>
                <a:spcPts val="3800"/>
              </a:spcBef>
              <a:defRPr sz="5848" b="1"/>
            </a:pPr>
            <a:r>
              <a:t>If we are active in worship, we did to live according to what we say and agreed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he Stone of Oblig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The Stone of Obligation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heir Testimon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Their </a:t>
            </a:r>
            <a:r>
              <a:rPr u="sng"/>
              <a:t>Testimony </a:t>
            </a:r>
          </a:p>
        </p:txBody>
      </p:sp>
      <p:sp>
        <p:nvSpPr>
          <p:cNvPr id="129" name="84 people placed their seal on the covenan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78958" indent="-978958">
              <a:defRPr sz="7400" b="1"/>
            </a:pPr>
            <a:r>
              <a:t>84 people placed their seal on the covenant </a:t>
            </a:r>
          </a:p>
          <a:p>
            <a:pPr marL="978958" indent="-978958">
              <a:defRPr sz="7400" b="1"/>
            </a:pPr>
            <a:r>
              <a:t>The list included priests, Levite’s, leaders, wives and their children</a:t>
            </a:r>
          </a:p>
          <a:p>
            <a:pPr marL="978958" indent="-978958">
              <a:defRPr sz="7400" b="1"/>
            </a:pPr>
            <a:r>
              <a:t>The seal was a big deal because it involved an oath before God (10:28-29) </a:t>
            </a:r>
          </a:p>
          <a:p>
            <a:pPr marL="978958" indent="-978958">
              <a:defRPr sz="7400" b="1"/>
            </a:pPr>
            <a:r>
              <a:t>Numbers 30:2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Our words before the Lord should be a big deal as well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26041" indent="-926041">
              <a:defRPr sz="7000" b="1"/>
            </a:pPr>
            <a:r>
              <a:t>Our words before the Lord should be a big deal as well</a:t>
            </a:r>
          </a:p>
          <a:p>
            <a:pPr marL="926041" indent="-926041">
              <a:defRPr sz="7000" b="1"/>
            </a:pPr>
            <a:r>
              <a:t>2 Timothy 2:19</a:t>
            </a:r>
          </a:p>
          <a:p>
            <a:pPr marL="926041" indent="-926041">
              <a:defRPr sz="7000" b="1"/>
            </a:pPr>
            <a:r>
              <a:t>One of the necessary steps is to use our mouth to confess Jesus before others (Matthew 10:32-33)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What did they obligate themselves to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65199" indent="-965199" defTabSz="792479">
              <a:spcBef>
                <a:spcPts val="5600"/>
              </a:spcBef>
              <a:defRPr sz="7296" b="1"/>
            </a:pPr>
            <a:r>
              <a:t>What did they obligate themselves to?</a:t>
            </a:r>
          </a:p>
          <a:p>
            <a:pPr marL="1351280" indent="-1351280" defTabSz="792479">
              <a:spcBef>
                <a:spcPts val="5600"/>
              </a:spcBef>
              <a:buSzPct val="100000"/>
              <a:buAutoNum type="arabicPeriod"/>
              <a:defRPr sz="7296" b="1"/>
            </a:pPr>
            <a:r>
              <a:t>The gave an oath to walk in God’s Law (10:29)</a:t>
            </a:r>
          </a:p>
          <a:p>
            <a:pPr marL="1351280" indent="-1351280" defTabSz="792479">
              <a:spcBef>
                <a:spcPts val="5600"/>
              </a:spcBef>
              <a:buSzPct val="100000"/>
              <a:buAutoNum type="arabicPeriod"/>
              <a:defRPr sz="7296" b="1"/>
            </a:pPr>
            <a:r>
              <a:t>They gave their word to observe and do all the commandments of the Lord (10:29)</a:t>
            </a:r>
          </a:p>
          <a:p>
            <a:pPr marL="1351280" indent="-1351280" defTabSz="792479">
              <a:spcBef>
                <a:spcPts val="5600"/>
              </a:spcBef>
              <a:buSzPct val="100000"/>
              <a:buAutoNum type="arabicPeriod"/>
              <a:defRPr sz="7296" b="1"/>
            </a:pPr>
            <a:r>
              <a:t>They would separate themselves from people of the land (10:30-31)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We have made a commitment to the Lord if we are a Christia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00735">
              <a:defRPr sz="10864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We have made a commitment to the Lord if we are a Christian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heir Tim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Their </a:t>
            </a:r>
            <a:r>
              <a:rPr u="sng"/>
              <a:t>Time</a:t>
            </a:r>
          </a:p>
        </p:txBody>
      </p:sp>
      <p:sp>
        <p:nvSpPr>
          <p:cNvPr id="138" name="It’s one thing to give your word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01699" indent="-901699" defTabSz="792479">
              <a:spcBef>
                <a:spcPts val="5600"/>
              </a:spcBef>
              <a:defRPr sz="6815" b="1"/>
            </a:pPr>
            <a:r>
              <a:t>It’s one thing to give your word</a:t>
            </a:r>
          </a:p>
          <a:p>
            <a:pPr marL="901699" indent="-901699" defTabSz="792479">
              <a:spcBef>
                <a:spcPts val="5600"/>
              </a:spcBef>
              <a:defRPr sz="6815" b="1"/>
            </a:pPr>
            <a:r>
              <a:t>It’s another to give your time</a:t>
            </a:r>
          </a:p>
          <a:p>
            <a:pPr marL="901699" indent="-901699" defTabSz="792479">
              <a:spcBef>
                <a:spcPts val="5600"/>
              </a:spcBef>
              <a:defRPr sz="6815" b="1"/>
            </a:pPr>
            <a:r>
              <a:t>They gave their time to God on the Sabbath by not buying on it (10:31)</a:t>
            </a:r>
          </a:p>
          <a:p>
            <a:pPr marL="901699" indent="-901699" defTabSz="792479">
              <a:spcBef>
                <a:spcPts val="5600"/>
              </a:spcBef>
              <a:defRPr sz="6815" b="1"/>
            </a:pPr>
            <a:r>
              <a:t>They would observe the Sabbatical year (10:31)</a:t>
            </a:r>
          </a:p>
          <a:p>
            <a:pPr marL="901699" indent="-901699" defTabSz="792479">
              <a:spcBef>
                <a:spcPts val="5600"/>
              </a:spcBef>
              <a:defRPr sz="6815" b="1"/>
            </a:pPr>
            <a:r>
              <a:t>This required their time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What about our time on the Lord’s day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What about our time on the Lord’s day?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425</Words>
  <Application>Microsoft Office PowerPoint</Application>
  <PresentationFormat>Custom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Helvetica Neue</vt:lpstr>
      <vt:lpstr>Helvetica Neue Light</vt:lpstr>
      <vt:lpstr>Helvetica Neue Medium</vt:lpstr>
      <vt:lpstr>Black</vt:lpstr>
      <vt:lpstr>Stone of Obligation</vt:lpstr>
      <vt:lpstr>What if we lived according to the words we pray, preach, and sing?</vt:lpstr>
      <vt:lpstr>The Stone of Obligation</vt:lpstr>
      <vt:lpstr>Their Testimony </vt:lpstr>
      <vt:lpstr>PowerPoint Presentation</vt:lpstr>
      <vt:lpstr>PowerPoint Presentation</vt:lpstr>
      <vt:lpstr>We have made a commitment to the Lord if we are a Christian </vt:lpstr>
      <vt:lpstr>Their Time</vt:lpstr>
      <vt:lpstr>What about our time on the Lord’s day?</vt:lpstr>
      <vt:lpstr>Their Tithes</vt:lpstr>
      <vt:lpstr>PowerPoint Presentation</vt:lpstr>
      <vt:lpstr>PowerPoint Presentation</vt:lpstr>
      <vt:lpstr>What about us?</vt:lpstr>
      <vt:lpstr>How committed are you in following Jesus?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 Up</dc:title>
  <cp:lastModifiedBy>Stephen Bishop</cp:lastModifiedBy>
  <cp:revision>2</cp:revision>
  <dcterms:modified xsi:type="dcterms:W3CDTF">2018-11-16T01:05:04Z</dcterms:modified>
</cp:coreProperties>
</file>