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24384000" cy="137160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1800" b="0" i="0" u="none" strike="noStrike" cap="none" spc="0" normalizeH="0" baseline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1pPr>
    <a:lvl2pPr marL="0" marR="0" indent="228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2pPr>
    <a:lvl3pPr marL="0" marR="0" indent="457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3pPr>
    <a:lvl4pPr marL="0" marR="0" indent="685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4pPr>
    <a:lvl5pPr marL="0" marR="0" indent="9144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5pPr>
    <a:lvl6pPr marL="0" marR="0" indent="11430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6pPr>
    <a:lvl7pPr marL="0" marR="0" indent="13716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7pPr>
    <a:lvl8pPr marL="0" marR="0" indent="16002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8pPr>
    <a:lvl9pPr marL="0" marR="0" indent="1828800" algn="ctr" defTabSz="8255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kumimoji="0" sz="3000" b="1" i="0" u="none" strike="noStrike" cap="none" spc="0" normalizeH="0" baseline="0">
        <a:ln>
          <a:noFill/>
        </a:ln>
        <a:solidFill>
          <a:srgbClr val="FFFFFF"/>
        </a:solidFill>
        <a:effectLst/>
        <a:uFillTx/>
        <a:latin typeface="Helvetica Neue"/>
        <a:ea typeface="Helvetica Neue"/>
        <a:cs typeface="Helvetica Neue"/>
        <a:sym typeface="Helvetica Neue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940675A-B579-460E-94D1-54222C63F5DA}">
  <a:tblStyle styleId="{4C3C2611-4C71-4FC5-86AE-919BDF0F9419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6D6"/>
              </a:solidFill>
              <a:prstDash val="solid"/>
              <a:miter lim="400000"/>
            </a:ln>
          </a:left>
          <a:right>
            <a:ln w="254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chemeClr val="accent1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254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6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6D6"/>
              </a:solidFill>
              <a:prstDash val="solid"/>
              <a:miter lim="400000"/>
            </a:ln>
          </a:top>
          <a:bottom>
            <a:ln w="254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solidFill>
            <a:srgbClr val="032650"/>
          </a:solidFill>
        </a:fill>
      </a:tcStyle>
    </a:firstRow>
  </a:tblStyle>
  <a:tblStyle styleId="{C7B018BB-80A7-4F77-B60F-C8B233D01FF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prstDash val="solid"/>
              <a:miter lim="400000"/>
            </a:ln>
          </a:left>
          <a:right>
            <a:ln w="127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solidFill>
                <a:srgbClr val="929292"/>
              </a:solidFill>
              <a:prstDash val="solid"/>
              <a:miter lim="400000"/>
            </a:ln>
          </a:bottom>
          <a:insideH>
            <a:ln w="12700" cap="flat">
              <a:solidFill>
                <a:srgbClr val="929292"/>
              </a:solidFill>
              <a:prstDash val="solid"/>
              <a:miter lim="400000"/>
            </a:ln>
          </a:insideH>
          <a:insideV>
            <a:ln w="127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84E00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017101"/>
          </a:solidFill>
        </a:fill>
      </a:tcStyle>
    </a:firstRow>
  </a:tblStyle>
  <a:tblStyle styleId="{EEE7283C-3CF3-47DC-8721-378D4A62B228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AAAAAA"/>
              </a:solidFill>
              <a:prstDash val="solid"/>
              <a:miter lim="400000"/>
            </a:ln>
          </a:left>
          <a:right>
            <a:ln w="12700" cap="flat">
              <a:solidFill>
                <a:srgbClr val="AAAAAA"/>
              </a:solidFill>
              <a:prstDash val="solid"/>
              <a:miter lim="400000"/>
            </a:ln>
          </a:right>
          <a:top>
            <a:ln w="12700" cap="flat">
              <a:solidFill>
                <a:srgbClr val="AAAAAA"/>
              </a:solidFill>
              <a:prstDash val="solid"/>
              <a:miter lim="400000"/>
            </a:ln>
          </a:top>
          <a:bottom>
            <a:ln w="12700" cap="flat">
              <a:solidFill>
                <a:srgbClr val="AAAAAA"/>
              </a:solidFill>
              <a:prstDash val="solid"/>
              <a:miter lim="400000"/>
            </a:ln>
          </a:bottom>
          <a:insideH>
            <a:ln w="12700" cap="flat">
              <a:solidFill>
                <a:srgbClr val="AAAAAA"/>
              </a:solidFill>
              <a:prstDash val="solid"/>
              <a:miter lim="400000"/>
            </a:ln>
          </a:insideH>
          <a:insideV>
            <a:ln w="12700" cap="flat">
              <a:solidFill>
                <a:srgbClr val="AAAAAA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5">
              <a:hueOff val="106375"/>
              <a:satOff val="9554"/>
              <a:lumOff val="-13516"/>
            </a:schemeClr>
          </a:solidFill>
        </a:fill>
      </a:tcStyle>
    </a:firstRow>
  </a:tblStyle>
  <a:tblStyle styleId="{CF821DB8-F4EB-4A41-A1BA-3FCAFE7338EE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D6D7D6"/>
              </a:solidFill>
              <a:prstDash val="solid"/>
              <a:miter lim="400000"/>
            </a:ln>
          </a:left>
          <a:right>
            <a:ln w="12700" cap="flat">
              <a:solidFill>
                <a:srgbClr val="D6D7D6"/>
              </a:solidFill>
              <a:prstDash val="solid"/>
              <a:miter lim="400000"/>
            </a:ln>
          </a:right>
          <a:top>
            <a:ln w="12700" cap="flat">
              <a:solidFill>
                <a:srgbClr val="D6D7D6"/>
              </a:solidFill>
              <a:prstDash val="solid"/>
              <a:miter lim="400000"/>
            </a:ln>
          </a:top>
          <a:bottom>
            <a:ln w="12700" cap="flat">
              <a:solidFill>
                <a:srgbClr val="D6D7D6"/>
              </a:solidFill>
              <a:prstDash val="solid"/>
              <a:miter lim="400000"/>
            </a:ln>
          </a:bottom>
          <a:insideH>
            <a:ln w="12700" cap="flat">
              <a:solidFill>
                <a:srgbClr val="D6D7D6"/>
              </a:solidFill>
              <a:prstDash val="solid"/>
              <a:miter lim="400000"/>
            </a:ln>
          </a:insideH>
          <a:insideV>
            <a:ln w="12700" cap="flat">
              <a:solidFill>
                <a:srgbClr val="D6D7D6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6">
              <a:hueOff val="-119728"/>
              <a:satOff val="5580"/>
              <a:lumOff val="-12961"/>
            </a:schemeClr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650E48"/>
          </a:solidFill>
        </a:fill>
      </a:tcStyle>
    </a:firstRow>
  </a:tblStyle>
  <a:tblStyle styleId="{33BA23B1-9221-436E-865A-0063620EA4FD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09090"/>
              </a:solidFill>
              <a:prstDash val="solid"/>
              <a:miter lim="400000"/>
            </a:ln>
          </a:left>
          <a:right>
            <a:ln w="12700" cap="flat">
              <a:solidFill>
                <a:srgbClr val="909090"/>
              </a:solidFill>
              <a:prstDash val="solid"/>
              <a:miter lim="400000"/>
            </a:ln>
          </a:right>
          <a:top>
            <a:ln w="12700" cap="flat">
              <a:solidFill>
                <a:srgbClr val="909090"/>
              </a:solidFill>
              <a:prstDash val="solid"/>
              <a:miter lim="400000"/>
            </a:ln>
          </a:top>
          <a:bottom>
            <a:ln w="12700" cap="flat">
              <a:solidFill>
                <a:srgbClr val="909090"/>
              </a:solidFill>
              <a:prstDash val="solid"/>
              <a:miter lim="400000"/>
            </a:ln>
          </a:bottom>
          <a:insideH>
            <a:ln w="12700" cap="flat">
              <a:solidFill>
                <a:srgbClr val="909090"/>
              </a:solidFill>
              <a:prstDash val="solid"/>
              <a:miter lim="400000"/>
            </a:ln>
          </a:insideH>
          <a:insideV>
            <a:ln w="12700" cap="flat">
              <a:solidFill>
                <a:srgbClr val="909090"/>
              </a:solidFill>
              <a:prstDash val="solid"/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798089"/>
          </a:solidFill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96A0AC"/>
          </a:solidFill>
        </a:fill>
      </a:tcStyle>
    </a:firstRow>
  </a:tblStyle>
  <a:tblStyle styleId="{2708684C-4D16-4618-839F-0558EEFCDFE6}" styleName="">
    <a:tblBg/>
    <a:wholeTbl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929292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/>
      <a:tcStyle>
        <a:tcBdr/>
        <a:fill>
          <a:solidFill>
            <a:srgbClr val="747676">
              <a:alpha val="63790"/>
            </a:srgbClr>
          </a:solidFill>
        </a:fill>
      </a:tcStyle>
    </a:band2H>
    <a:firstCol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Col>
    <a:lastRow>
      <a:tcTxStyle b="off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25400" cap="flat">
              <a:solidFill>
                <a:srgbClr val="929292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 Neue"/>
          <a:ea typeface="Helvetica Neue"/>
          <a:cs typeface="Helvetica Neue"/>
        </a:font>
        <a:srgbClr val="FFFFFF"/>
      </a:tcTxStyle>
      <a:tcStyle>
        <a:tcBdr>
          <a:left>
            <a:ln w="25400" cap="flat">
              <a:solidFill>
                <a:srgbClr val="929292"/>
              </a:solidFill>
              <a:prstDash val="solid"/>
              <a:miter lim="400000"/>
            </a:ln>
          </a:left>
          <a:right>
            <a:ln w="25400" cap="flat">
              <a:solidFill>
                <a:srgbClr val="929292"/>
              </a:solidFill>
              <a:prstDash val="solid"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25400" cap="flat">
              <a:solidFill>
                <a:srgbClr val="929292"/>
              </a:solidFill>
              <a:prstDash val="solid"/>
              <a:miter lim="400000"/>
            </a:ln>
          </a:bottom>
          <a:insideH>
            <a:ln w="25400" cap="flat">
              <a:solidFill>
                <a:srgbClr val="929292"/>
              </a:solidFill>
              <a:prstDash val="solid"/>
              <a:miter lim="400000"/>
            </a:ln>
          </a:insideH>
          <a:insideV>
            <a:ln w="25400" cap="flat">
              <a:solidFill>
                <a:srgbClr val="929292"/>
              </a:solidFill>
              <a:prstDash val="solid"/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32" d="100"/>
          <a:sy n="32" d="100"/>
        </p:scale>
        <p:origin x="912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  <p:sp>
        <p:nvSpPr>
          <p:cNvPr id="117" name="Shape 117"/>
          <p:cNvSpPr>
            <a:spLocks noGrp="1"/>
          </p:cNvSpPr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 txBox="1">
            <a:spLocks noGrp="1"/>
          </p:cNvSpPr>
          <p:nvPr>
            <p:ph type="title"/>
          </p:nvPr>
        </p:nvSpPr>
        <p:spPr>
          <a:xfrm>
            <a:off x="1778000" y="2298700"/>
            <a:ext cx="20828000" cy="4648200"/>
          </a:xfrm>
          <a:prstGeom prst="rect">
            <a:avLst/>
          </a:prstGeom>
        </p:spPr>
        <p:txBody>
          <a:bodyPr anchor="b"/>
          <a:lstStyle/>
          <a:p>
            <a:r>
              <a:t>Title Text</a:t>
            </a:r>
          </a:p>
        </p:txBody>
      </p:sp>
      <p:sp>
        <p:nvSpPr>
          <p:cNvPr id="1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778000" y="7073900"/>
            <a:ext cx="20828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 txBox="1">
            <a:spLocks noGrp="1"/>
          </p:cNvSpPr>
          <p:nvPr>
            <p:ph type="body" sz="quarter" idx="13"/>
          </p:nvPr>
        </p:nvSpPr>
        <p:spPr>
          <a:xfrm>
            <a:off x="2387600" y="8953500"/>
            <a:ext cx="19621500" cy="585521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 sz="3200" i="1"/>
            </a:lvl1pPr>
          </a:lstStyle>
          <a:p>
            <a:r>
              <a:t>–Johnny Appleseed</a:t>
            </a:r>
          </a:p>
        </p:txBody>
      </p:sp>
      <p:sp>
        <p:nvSpPr>
          <p:cNvPr id="94" name="“Type a quote here.”"/>
          <p:cNvSpPr txBox="1">
            <a:spLocks noGrp="1"/>
          </p:cNvSpPr>
          <p:nvPr>
            <p:ph type="body" sz="quarter" idx="14"/>
          </p:nvPr>
        </p:nvSpPr>
        <p:spPr>
          <a:xfrm>
            <a:off x="2387600" y="6076950"/>
            <a:ext cx="19621500" cy="8255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ClrTx/>
              <a:buSzTx/>
              <a:buNone/>
              <a:defRPr>
                <a:latin typeface="+mn-lt"/>
                <a:ea typeface="+mn-ea"/>
                <a:cs typeface="+mn-cs"/>
                <a:sym typeface="Helvetica Neue Medium"/>
              </a:defRPr>
            </a:lvl1pPr>
          </a:lstStyle>
          <a:p>
            <a:r>
              <a:t>“Type a quote here.” </a:t>
            </a:r>
          </a:p>
        </p:txBody>
      </p:sp>
      <p:sp>
        <p:nvSpPr>
          <p:cNvPr id="95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>
            <a:spLocks noGrp="1"/>
          </p:cNvSpPr>
          <p:nvPr>
            <p:ph type="pic" idx="13"/>
          </p:nvPr>
        </p:nvSpPr>
        <p:spPr>
          <a:xfrm>
            <a:off x="0" y="0"/>
            <a:ext cx="24384000" cy="137160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10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>
            <a:spLocks noGrp="1"/>
          </p:cNvSpPr>
          <p:nvPr>
            <p:ph type="pic" idx="13"/>
          </p:nvPr>
        </p:nvSpPr>
        <p:spPr>
          <a:xfrm>
            <a:off x="3125968" y="673100"/>
            <a:ext cx="18135601" cy="8737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21" name="Title Text"/>
          <p:cNvSpPr txBox="1">
            <a:spLocks noGrp="1"/>
          </p:cNvSpPr>
          <p:nvPr>
            <p:ph type="title"/>
          </p:nvPr>
        </p:nvSpPr>
        <p:spPr>
          <a:xfrm>
            <a:off x="635000" y="9512300"/>
            <a:ext cx="23114000" cy="20066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22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635000" y="11442700"/>
            <a:ext cx="23114000" cy="15875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 txBox="1">
            <a:spLocks noGrp="1"/>
          </p:cNvSpPr>
          <p:nvPr>
            <p:ph type="title"/>
          </p:nvPr>
        </p:nvSpPr>
        <p:spPr>
          <a:xfrm>
            <a:off x="1778000" y="4533900"/>
            <a:ext cx="20828000" cy="4648200"/>
          </a:xfrm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3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>
            <a:spLocks noGrp="1"/>
          </p:cNvSpPr>
          <p:nvPr>
            <p:ph type="pic" sz="half" idx="13"/>
          </p:nvPr>
        </p:nvSpPr>
        <p:spPr>
          <a:xfrm>
            <a:off x="13169900" y="952500"/>
            <a:ext cx="95250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39" name="Title Text"/>
          <p:cNvSpPr txBox="1">
            <a:spLocks noGrp="1"/>
          </p:cNvSpPr>
          <p:nvPr>
            <p:ph type="title"/>
          </p:nvPr>
        </p:nvSpPr>
        <p:spPr>
          <a:xfrm>
            <a:off x="1651000" y="952500"/>
            <a:ext cx="10223500" cy="5549900"/>
          </a:xfrm>
          <a:prstGeom prst="rect">
            <a:avLst/>
          </a:prstGeom>
        </p:spPr>
        <p:txBody>
          <a:bodyPr anchor="b"/>
          <a:lstStyle>
            <a:lvl1pPr>
              <a:defRPr sz="8400"/>
            </a:lvl1pPr>
          </a:lstStyle>
          <a:p>
            <a:r>
              <a:t>Title Text</a:t>
            </a:r>
          </a:p>
        </p:txBody>
      </p:sp>
      <p:sp>
        <p:nvSpPr>
          <p:cNvPr id="40" name="Body Level One…"/>
          <p:cNvSpPr txBox="1">
            <a:spLocks noGrp="1"/>
          </p:cNvSpPr>
          <p:nvPr>
            <p:ph type="body" sz="quarter" idx="1"/>
          </p:nvPr>
        </p:nvSpPr>
        <p:spPr>
          <a:xfrm>
            <a:off x="1651000" y="6527800"/>
            <a:ext cx="10223500" cy="57277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ClrTx/>
              <a:buSzTx/>
              <a:buNone/>
              <a:defRPr sz="5400"/>
            </a:lvl1pPr>
            <a:lvl2pPr marL="0" indent="0" algn="ctr">
              <a:spcBef>
                <a:spcPts val="0"/>
              </a:spcBef>
              <a:buClrTx/>
              <a:buSzTx/>
              <a:buNone/>
              <a:defRPr sz="5400"/>
            </a:lvl2pPr>
            <a:lvl3pPr marL="0" indent="0" algn="ctr">
              <a:spcBef>
                <a:spcPts val="0"/>
              </a:spcBef>
              <a:buClrTx/>
              <a:buSzTx/>
              <a:buNone/>
              <a:defRPr sz="5400"/>
            </a:lvl3pPr>
            <a:lvl4pPr marL="0" indent="0" algn="ctr">
              <a:spcBef>
                <a:spcPts val="0"/>
              </a:spcBef>
              <a:buClrTx/>
              <a:buSzTx/>
              <a:buNone/>
              <a:defRPr sz="5400"/>
            </a:lvl4pPr>
            <a:lvl5pPr marL="0" indent="0" algn="ctr">
              <a:spcBef>
                <a:spcPts val="0"/>
              </a:spcBef>
              <a:buClrTx/>
              <a:buSzTx/>
              <a:buNone/>
              <a:defRPr sz="54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49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57" name="Body Level One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>
            <a:spLocks noGrp="1"/>
          </p:cNvSpPr>
          <p:nvPr>
            <p:ph type="pic" sz="half" idx="13"/>
          </p:nvPr>
        </p:nvSpPr>
        <p:spPr>
          <a:xfrm>
            <a:off x="13169900" y="3149600"/>
            <a:ext cx="9525000" cy="92964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66" name="Title Text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r>
              <a:t>Title Text</a:t>
            </a:r>
          </a:p>
        </p:txBody>
      </p:sp>
      <p:sp>
        <p:nvSpPr>
          <p:cNvPr id="67" name="Body Level One…"/>
          <p:cNvSpPr txBox="1">
            <a:spLocks noGrp="1"/>
          </p:cNvSpPr>
          <p:nvPr>
            <p:ph type="body" sz="half" idx="1"/>
          </p:nvPr>
        </p:nvSpPr>
        <p:spPr>
          <a:xfrm>
            <a:off x="1689100" y="3149600"/>
            <a:ext cx="10223500" cy="9296400"/>
          </a:xfrm>
          <a:prstGeom prst="rect">
            <a:avLst/>
          </a:prstGeom>
        </p:spPr>
        <p:txBody>
          <a:bodyPr/>
          <a:lstStyle>
            <a:lvl1pPr marL="558800" indent="-558800">
              <a:spcBef>
                <a:spcPts val="4500"/>
              </a:spcBef>
              <a:buClrTx/>
              <a:defRPr sz="3800"/>
            </a:lvl1pPr>
            <a:lvl2pPr marL="1117600" indent="-558800">
              <a:spcBef>
                <a:spcPts val="4500"/>
              </a:spcBef>
              <a:buClrTx/>
              <a:defRPr sz="3800"/>
            </a:lvl2pPr>
            <a:lvl3pPr marL="1676400" indent="-558800">
              <a:spcBef>
                <a:spcPts val="4500"/>
              </a:spcBef>
              <a:buClrTx/>
              <a:defRPr sz="3800"/>
            </a:lvl3pPr>
            <a:lvl4pPr marL="2235200" indent="-558800">
              <a:spcBef>
                <a:spcPts val="4500"/>
              </a:spcBef>
              <a:buClrTx/>
              <a:defRPr sz="3800"/>
            </a:lvl4pPr>
            <a:lvl5pPr marL="2794000" indent="-558800">
              <a:spcBef>
                <a:spcPts val="4500"/>
              </a:spcBef>
              <a:buClrTx/>
              <a:defRPr sz="3800"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1778000"/>
            <a:ext cx="21005800" cy="10160000"/>
          </a:xfrm>
          <a:prstGeom prst="rect">
            <a:avLst/>
          </a:prstGeom>
        </p:spPr>
        <p:txBody>
          <a:bodyPr/>
          <a:lstStyle>
            <a:lvl1pPr>
              <a:buClrTx/>
            </a:lvl1pPr>
            <a:lvl2pPr>
              <a:buClrTx/>
            </a:lvl2pPr>
            <a:lvl3pPr>
              <a:buClrTx/>
            </a:lvl3pPr>
            <a:lvl4pPr>
              <a:buClrTx/>
            </a:lvl4pPr>
            <a:lvl5pPr>
              <a:buClrTx/>
            </a:lvl5pPr>
          </a:lstStyle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>
            <a:spLocks noGrp="1"/>
          </p:cNvSpPr>
          <p:nvPr>
            <p:ph type="pic" sz="quarter" idx="13"/>
          </p:nvPr>
        </p:nvSpPr>
        <p:spPr>
          <a:xfrm>
            <a:off x="15760700" y="68707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4" name="Image"/>
          <p:cNvSpPr>
            <a:spLocks noGrp="1"/>
          </p:cNvSpPr>
          <p:nvPr>
            <p:ph type="pic" sz="quarter" idx="14"/>
          </p:nvPr>
        </p:nvSpPr>
        <p:spPr>
          <a:xfrm>
            <a:off x="15760700" y="952500"/>
            <a:ext cx="7404100" cy="5549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5" name="Image"/>
          <p:cNvSpPr>
            <a:spLocks noGrp="1"/>
          </p:cNvSpPr>
          <p:nvPr>
            <p:ph type="pic" idx="15"/>
          </p:nvPr>
        </p:nvSpPr>
        <p:spPr>
          <a:xfrm>
            <a:off x="1206500" y="952500"/>
            <a:ext cx="14173200" cy="114681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endParaRPr/>
          </a:p>
        </p:txBody>
      </p:sp>
      <p:sp>
        <p:nvSpPr>
          <p:cNvPr id="86" name="Slide Number"/>
          <p:cNvSpPr txBox="1">
            <a:spLocks noGrp="1"/>
          </p:cNvSpPr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fld id="{86CB4B4D-7CA3-9044-876B-883B54F8677D}" type="slidenum">
              <a:t>‹#›</a:t>
            </a:fld>
            <a:endParaRPr/>
          </a:p>
        </p:txBody>
      </p:sp>
    </p:spTree>
  </p:cSld>
  <p:clrMapOvr>
    <a:masterClrMapping/>
  </p:clrMapOvr>
  <p:transition spd="med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 txBox="1">
            <a:spLocks noGrp="1"/>
          </p:cNvSpPr>
          <p:nvPr>
            <p:ph type="title"/>
          </p:nvPr>
        </p:nvSpPr>
        <p:spPr>
          <a:xfrm>
            <a:off x="1689100" y="355600"/>
            <a:ext cx="21005800" cy="2286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Title Text</a:t>
            </a:r>
          </a:p>
        </p:txBody>
      </p:sp>
      <p:sp>
        <p:nvSpPr>
          <p:cNvPr id="3" name="Body Level One…"/>
          <p:cNvSpPr txBox="1">
            <a:spLocks noGrp="1"/>
          </p:cNvSpPr>
          <p:nvPr>
            <p:ph type="body" idx="1"/>
          </p:nvPr>
        </p:nvSpPr>
        <p:spPr>
          <a:xfrm>
            <a:off x="1689100" y="3149600"/>
            <a:ext cx="21005800" cy="92964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xmlns:a14="http://schemas.microsoft.com/office/drawing/2010/main" xmlns:m="http://schemas.openxmlformats.org/officeDocument/2006/math" xmlns="" val="1"/>
            </a:ext>
          </a:extLst>
        </p:spPr>
        <p:txBody>
          <a:bodyPr lIns="50800" tIns="50800" rIns="50800" bIns="50800" anchor="ctr">
            <a:normAutofit/>
          </a:bodyPr>
          <a:lstStyle/>
          <a:p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 txBox="1">
            <a:spLocks noGrp="1"/>
          </p:cNvSpPr>
          <p:nvPr>
            <p:ph type="sldNum" sz="quarter" idx="2"/>
          </p:nvPr>
        </p:nvSpPr>
        <p:spPr>
          <a:xfrm>
            <a:off x="11959031" y="13081000"/>
            <a:ext cx="453238" cy="461061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2400" b="0">
                <a:latin typeface="Helvetica Neue Light"/>
                <a:ea typeface="Helvetica Neue Light"/>
                <a:cs typeface="Helvetica Neue Light"/>
                <a:sym typeface="Helvetica Neue Light"/>
              </a:defRPr>
            </a:lvl1pPr>
          </a:lstStyle>
          <a:p>
            <a:fld id="{86CB4B4D-7CA3-9044-876B-883B54F8677D}" type="slidenum">
              <a:t>‹#›</a:t>
            </a:fld>
            <a:endParaRPr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ransition spd="med"/>
  <p:txStyles>
    <p:titleStyle>
      <a:lvl1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1pPr>
      <a:lvl2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2pPr>
      <a:lvl3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3pPr>
      <a:lvl4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4pPr>
      <a:lvl5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5pPr>
      <a:lvl6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6pPr>
      <a:lvl7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7pPr>
      <a:lvl8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8pPr>
      <a:lvl9pPr marL="0" marR="0" indent="0" algn="ctr" defTabSz="8255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11200" b="0" i="0" u="none" strike="noStrike" cap="none" spc="0" baseline="0">
          <a:ln>
            <a:noFill/>
          </a:ln>
          <a:solidFill>
            <a:srgbClr val="FFFFFF"/>
          </a:solidFill>
          <a:uFillTx/>
          <a:latin typeface="+mn-lt"/>
          <a:ea typeface="+mn-ea"/>
          <a:cs typeface="+mn-cs"/>
          <a:sym typeface="Helvetica Neue Medium"/>
        </a:defRPr>
      </a:lvl9pPr>
    </p:titleStyle>
    <p:bodyStyle>
      <a:lvl1pPr marL="63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1pPr>
      <a:lvl2pPr marL="127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2pPr>
      <a:lvl3pPr marL="190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3pPr>
      <a:lvl4pPr marL="254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4pPr>
      <a:lvl5pPr marL="317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5pPr>
      <a:lvl6pPr marL="381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6pPr>
      <a:lvl7pPr marL="444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7pPr>
      <a:lvl8pPr marL="5080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8pPr>
      <a:lvl9pPr marL="5715000" marR="0" indent="-635000" algn="l" defTabSz="825500" rtl="0" latinLnBrk="0">
        <a:lnSpc>
          <a:spcPct val="100000"/>
        </a:lnSpc>
        <a:spcBef>
          <a:spcPts val="5900"/>
        </a:spcBef>
        <a:spcAft>
          <a:spcPts val="0"/>
        </a:spcAft>
        <a:buClr>
          <a:srgbClr val="FFFFFF"/>
        </a:buClr>
        <a:buSzPct val="125000"/>
        <a:buFontTx/>
        <a:buChar char="•"/>
        <a:tabLst/>
        <a:defRPr sz="4800" b="0" i="0" u="none" strike="noStrike" cap="none" spc="0" baseline="0">
          <a:ln>
            <a:noFill/>
          </a:ln>
          <a:solidFill>
            <a:srgbClr val="FFFFFF"/>
          </a:solidFill>
          <a:uFillTx/>
          <a:latin typeface="Helvetica Neue"/>
          <a:ea typeface="Helvetica Neue"/>
          <a:cs typeface="Helvetica Neue"/>
          <a:sym typeface="Helvetica Neue"/>
        </a:defRPr>
      </a:lvl9pPr>
    </p:bodyStyle>
    <p:otherStyle>
      <a:lvl1pPr marL="0" marR="0" indent="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1pPr>
      <a:lvl2pPr marL="0" marR="0" indent="228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2pPr>
      <a:lvl3pPr marL="0" marR="0" indent="457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3pPr>
      <a:lvl4pPr marL="0" marR="0" indent="685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4pPr>
      <a:lvl5pPr marL="0" marR="0" indent="9144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5pPr>
      <a:lvl6pPr marL="0" marR="0" indent="11430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6pPr>
      <a:lvl7pPr marL="0" marR="0" indent="13716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7pPr>
      <a:lvl8pPr marL="0" marR="0" indent="16002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8pPr>
      <a:lvl9pPr marL="0" marR="0" indent="1828800" algn="ctr" defTabSz="82550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sz="2400" b="0" i="0" u="none" strike="noStrike" cap="none" spc="0" baseline="0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Neue Light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9" name="F8F48D50-EEE6-41A6-8C92-7E5C5255243A-L0-001.jpeg" descr="F8F48D50-EEE6-41A6-8C92-7E5C5255243A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t="13774" b="13774"/>
          <a:stretch>
            <a:fillRect/>
          </a:stretch>
        </p:blipFill>
        <p:spPr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20" name="Dynamic Fai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Dynamic Faith</a:t>
            </a:r>
          </a:p>
        </p:txBody>
      </p:sp>
    </p:spTree>
  </p:cSld>
  <p:clrMapOvr>
    <a:masterClrMapping/>
  </p:clrMapOvr>
  <p:transition spd="med"/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James showed that obedient faith is the “one faith” that is pleasing to God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873125" indent="-873125">
              <a:defRPr sz="6600" b="1"/>
            </a:pPr>
            <a:r>
              <a:t>James showed that obedient faith is the “one faith” that is pleasing to God</a:t>
            </a:r>
          </a:p>
          <a:p>
            <a:pPr marL="873125" indent="-873125">
              <a:defRPr sz="6600" b="1"/>
            </a:pPr>
            <a:r>
              <a:t>Faith without works is dead</a:t>
            </a:r>
          </a:p>
          <a:p>
            <a:pPr marL="873125" indent="-873125">
              <a:defRPr sz="6600" b="1"/>
            </a:pPr>
            <a:r>
              <a:t>What does this say about a member whose faith moves them to no work?</a:t>
            </a:r>
          </a:p>
          <a:p>
            <a:pPr marL="873125" indent="-873125">
              <a:defRPr sz="6600" b="1"/>
            </a:pPr>
            <a:r>
              <a:t>Faith - work = dead and deceiving </a:t>
            </a:r>
          </a:p>
        </p:txBody>
      </p:sp>
    </p:spTree>
  </p:cSld>
  <p:clrMapOvr>
    <a:masterClrMapping/>
  </p:clrMapOvr>
  <p:transition spd="med"/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" name="WALK BY DYNAMIC FAI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12100"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WALK BY DYNAMIC FAITH</a:t>
            </a:r>
          </a:p>
        </p:txBody>
      </p:sp>
    </p:spTree>
  </p:cSld>
  <p:clrMapOvr>
    <a:masterClrMapping/>
  </p:clrMapOvr>
  <p:transition spd="med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What adjective would you use to describe your faith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adjective would you use to describe your faith?</a:t>
            </a:r>
          </a:p>
        </p:txBody>
      </p:sp>
    </p:spTree>
  </p:cSld>
  <p:clrMapOvr>
    <a:masterClrMapping/>
  </p:clrMapOvr>
  <p:transition spd="med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What is faith?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What is faith?</a:t>
            </a:r>
          </a:p>
        </p:txBody>
      </p:sp>
      <p:sp>
        <p:nvSpPr>
          <p:cNvPr id="125" name="Mentioned over 400 times in the Scriptures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14929" indent="-914929" defTabSz="751205">
              <a:spcBef>
                <a:spcPts val="5300"/>
              </a:spcBef>
              <a:defRPr sz="6916" b="1"/>
            </a:pPr>
            <a:r>
              <a:t>Mentioned over 400 times in the Scriptures </a:t>
            </a:r>
          </a:p>
          <a:p>
            <a:pPr marL="914929" indent="-914929" defTabSz="751205">
              <a:spcBef>
                <a:spcPts val="5300"/>
              </a:spcBef>
              <a:defRPr sz="6916" b="1"/>
            </a:pPr>
            <a:r>
              <a:t>We need it to get to heaven (Hebrews 11:6)</a:t>
            </a:r>
          </a:p>
          <a:p>
            <a:pPr marL="914929" indent="-914929" defTabSz="751205">
              <a:spcBef>
                <a:spcPts val="5300"/>
              </a:spcBef>
              <a:defRPr sz="6916" b="1"/>
            </a:pPr>
            <a:r>
              <a:t>We must live by it (2 Corinthians 5:7)</a:t>
            </a:r>
          </a:p>
          <a:p>
            <a:pPr marL="914929" indent="-914929" defTabSz="751205">
              <a:spcBef>
                <a:spcPts val="5300"/>
              </a:spcBef>
              <a:defRPr sz="6916" b="1"/>
            </a:pPr>
            <a:r>
              <a:t>Whatever not from faith, is sin (Romans 14:23)</a:t>
            </a:r>
          </a:p>
          <a:p>
            <a:pPr marL="914929" indent="-914929" defTabSz="751205">
              <a:spcBef>
                <a:spcPts val="5300"/>
              </a:spcBef>
              <a:defRPr sz="6916" b="1"/>
            </a:pPr>
            <a:r>
              <a:t>James speaks of three faiths and two are unacceptable and one acceptable </a:t>
            </a:r>
          </a:p>
        </p:txBody>
      </p:sp>
    </p:spTree>
  </p:cSld>
  <p:clrMapOvr>
    <a:masterClrMapping/>
  </p:clrMapOvr>
  <p:transition spd="med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7" name="8D43B4AA-0AF2-4924-A705-204E8117B804-L0-001.jpeg" descr="8D43B4AA-0AF2-4924-A705-204E8117B804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21258" r="21258"/>
          <a:stretch>
            <a:fillRect/>
          </a:stretch>
        </p:blipFill>
        <p:spPr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28" name="Dead Fai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Dead Faith</a:t>
            </a:r>
          </a:p>
        </p:txBody>
      </p:sp>
      <p:sp>
        <p:nvSpPr>
          <p:cNvPr id="129" name="“What does it profit, my brethren, if someone says he has faith but does not have works” (2:14)…"/>
          <p:cNvSpPr txBox="1">
            <a:spLocks noGrp="1"/>
          </p:cNvSpPr>
          <p:nvPr>
            <p:ph type="body" sz="half" idx="1"/>
          </p:nvPr>
        </p:nvSpPr>
        <p:spPr>
          <a:xfrm>
            <a:off x="1890354" y="3149600"/>
            <a:ext cx="10223501" cy="9296400"/>
          </a:xfrm>
          <a:prstGeom prst="rect">
            <a:avLst/>
          </a:prstGeom>
        </p:spPr>
        <p:txBody>
          <a:bodyPr/>
          <a:lstStyle/>
          <a:p>
            <a:pPr marL="864669" indent="-864669" defTabSz="808990">
              <a:spcBef>
                <a:spcPts val="4400"/>
              </a:spcBef>
              <a:defRPr sz="5880" b="1"/>
            </a:pPr>
            <a:r>
              <a:t>“</a:t>
            </a:r>
            <a:r>
              <a:rPr i="1"/>
              <a:t>What does it profit, my brethren, if someone says he has faith but does not have works” </a:t>
            </a:r>
            <a:r>
              <a:t>(2:14)</a:t>
            </a:r>
          </a:p>
          <a:p>
            <a:pPr marL="864669" indent="-864669" defTabSz="808990">
              <a:spcBef>
                <a:spcPts val="4400"/>
              </a:spcBef>
              <a:defRPr sz="5880" b="1"/>
            </a:pPr>
            <a:r>
              <a:t>Someone who substitutes words for action</a:t>
            </a:r>
          </a:p>
          <a:p>
            <a:pPr marL="864669" indent="-864669" defTabSz="808990">
              <a:spcBef>
                <a:spcPts val="4400"/>
              </a:spcBef>
              <a:defRPr sz="5880" b="1"/>
            </a:pPr>
            <a:r>
              <a:t>This type of faith is knowledge only</a:t>
            </a:r>
          </a:p>
        </p:txBody>
      </p:sp>
    </p:spTree>
  </p:cSld>
  <p:clrMapOvr>
    <a:masterClrMapping/>
  </p:clrMapOvr>
  <p:transition spd="med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1" name="Is knowledge only good enough to save us?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53797" indent="-753797" defTabSz="635634">
              <a:spcBef>
                <a:spcPts val="4500"/>
              </a:spcBef>
              <a:defRPr sz="5698" b="1"/>
            </a:pPr>
            <a:r>
              <a:t>Is knowledge only good enough to save us?</a:t>
            </a:r>
          </a:p>
          <a:p>
            <a:pPr marL="753797" indent="-753797" defTabSz="635634">
              <a:spcBef>
                <a:spcPts val="4500"/>
              </a:spcBef>
              <a:defRPr sz="5698" b="1" i="1"/>
            </a:pPr>
            <a:r>
              <a:t>“If a brother or sister is naked and destitute of daily food” </a:t>
            </a:r>
            <a:r>
              <a:rPr i="0"/>
              <a:t>(2:15)</a:t>
            </a:r>
          </a:p>
          <a:p>
            <a:pPr marL="753797" indent="-753797" defTabSz="635634">
              <a:spcBef>
                <a:spcPts val="4500"/>
              </a:spcBef>
              <a:defRPr sz="5698" b="1" i="1"/>
            </a:pPr>
            <a:r>
              <a:rPr i="0"/>
              <a:t>How does dead faith respond?</a:t>
            </a:r>
          </a:p>
          <a:p>
            <a:pPr marL="753797" indent="-753797" defTabSz="635634">
              <a:spcBef>
                <a:spcPts val="4500"/>
              </a:spcBef>
              <a:defRPr sz="5698" b="1" i="1"/>
            </a:pPr>
            <a:r>
              <a:rPr i="0"/>
              <a:t>James 2:16</a:t>
            </a:r>
          </a:p>
          <a:p>
            <a:pPr marL="753797" indent="-753797" defTabSz="635634">
              <a:spcBef>
                <a:spcPts val="4500"/>
              </a:spcBef>
              <a:defRPr sz="5698" b="1" i="1"/>
            </a:pPr>
            <a:r>
              <a:rPr i="0"/>
              <a:t>Dead faith only offers words</a:t>
            </a:r>
          </a:p>
          <a:p>
            <a:pPr marL="753797" indent="-753797" defTabSz="635634">
              <a:spcBef>
                <a:spcPts val="4500"/>
              </a:spcBef>
              <a:defRPr sz="5698" b="1" i="1"/>
            </a:pPr>
            <a:r>
              <a:rPr i="0"/>
              <a:t>You cannot fill an empty stomach or warm a cold body with words only</a:t>
            </a:r>
          </a:p>
        </p:txBody>
      </p:sp>
    </p:spTree>
  </p:cSld>
  <p:clrMapOvr>
    <a:masterClrMapping/>
  </p:clrMapOvr>
  <p:transition spd="med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19446FAA-A82F-428A-A8AE-748D00B529C1-L0-001.jpeg" descr="19446FAA-A82F-428A-A8AE-748D00B529C1-L0-001.jpe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16898" r="16898"/>
          <a:stretch>
            <a:fillRect/>
          </a:stretch>
        </p:blipFill>
        <p:spPr>
          <a:xfrm>
            <a:off x="2044699" y="4801851"/>
            <a:ext cx="9525001" cy="6394407"/>
          </a:xfrm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34" name="Deceiving Fai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Deceiving Faith</a:t>
            </a:r>
          </a:p>
        </p:txBody>
      </p:sp>
      <p:sp>
        <p:nvSpPr>
          <p:cNvPr id="135" name="“Someone will say, ‘You have faith and I have works’. Show me your faith without works, and I show you my faith by my works” (2:18)…"/>
          <p:cNvSpPr txBox="1">
            <a:spLocks noGrp="1"/>
          </p:cNvSpPr>
          <p:nvPr>
            <p:ph type="body" sz="half" idx="1"/>
          </p:nvPr>
        </p:nvSpPr>
        <p:spPr>
          <a:xfrm>
            <a:off x="12413091" y="3149600"/>
            <a:ext cx="10223501" cy="9296401"/>
          </a:xfrm>
          <a:prstGeom prst="rect">
            <a:avLst/>
          </a:prstGeom>
        </p:spPr>
        <p:txBody>
          <a:bodyPr/>
          <a:lstStyle/>
          <a:p>
            <a:pPr marL="784084" indent="-784084" defTabSz="709930">
              <a:spcBef>
                <a:spcPts val="3800"/>
              </a:spcBef>
              <a:defRPr sz="5332" b="1" i="1"/>
            </a:pPr>
            <a:r>
              <a:t>“Someone will say, ‘You have faith and I have works’. Show me your faith without works, and I show you my faith by my works” </a:t>
            </a:r>
            <a:r>
              <a:rPr i="0"/>
              <a:t>(2:18)</a:t>
            </a:r>
          </a:p>
          <a:p>
            <a:pPr marL="784084" indent="-784084" defTabSz="709930">
              <a:spcBef>
                <a:spcPts val="3800"/>
              </a:spcBef>
              <a:defRPr sz="5332" b="1" i="1"/>
            </a:pPr>
            <a:r>
              <a:rPr i="0"/>
              <a:t>Are we saved different ways?</a:t>
            </a:r>
          </a:p>
          <a:p>
            <a:pPr marL="784084" indent="-784084" defTabSz="709930">
              <a:spcBef>
                <a:spcPts val="3800"/>
              </a:spcBef>
              <a:defRPr sz="5332" b="1" i="1"/>
            </a:pPr>
            <a:r>
              <a:rPr i="0"/>
              <a:t>Is this the biblical faith we read about?</a:t>
            </a:r>
          </a:p>
        </p:txBody>
      </p:sp>
    </p:spTree>
  </p:cSld>
  <p:clrMapOvr>
    <a:masterClrMapping/>
  </p:clrMapOvr>
  <p:transition spd="med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“You believe that there is one God. You do well” (2:19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718211" indent="-718211" defTabSz="734694">
              <a:spcBef>
                <a:spcPts val="5200"/>
              </a:spcBef>
              <a:defRPr sz="5429" b="1" i="1"/>
            </a:pPr>
            <a:r>
              <a:t>“You believe that there is one God. You do well” </a:t>
            </a:r>
            <a:r>
              <a:rPr i="0"/>
              <a:t>(2:19)</a:t>
            </a:r>
          </a:p>
          <a:p>
            <a:pPr marL="718211" indent="-718211" defTabSz="734694">
              <a:spcBef>
                <a:spcPts val="5200"/>
              </a:spcBef>
              <a:defRPr sz="5429" b="1" i="1"/>
            </a:pPr>
            <a:r>
              <a:rPr i="0"/>
              <a:t>Is it enough to believe there is one God?</a:t>
            </a:r>
          </a:p>
          <a:p>
            <a:pPr marL="718211" indent="-718211" defTabSz="734694">
              <a:spcBef>
                <a:spcPts val="5200"/>
              </a:spcBef>
              <a:defRPr sz="5429" b="1" i="1"/>
            </a:pPr>
            <a:r>
              <a:rPr i="0"/>
              <a:t>“Even the demons believe and tremble” (2:19)</a:t>
            </a:r>
          </a:p>
          <a:p>
            <a:pPr marL="718211" indent="-718211" defTabSz="734694">
              <a:spcBef>
                <a:spcPts val="5200"/>
              </a:spcBef>
              <a:defRPr sz="5429" b="1" i="1"/>
            </a:pPr>
            <a:r>
              <a:rPr i="0"/>
              <a:t>Demons posses this “deceiving faith” (Matthew 8:29)</a:t>
            </a:r>
          </a:p>
          <a:p>
            <a:pPr marL="718211" indent="-718211" defTabSz="734694">
              <a:spcBef>
                <a:spcPts val="5200"/>
              </a:spcBef>
              <a:defRPr sz="5429" b="1" i="1"/>
            </a:pPr>
            <a:r>
              <a:rPr i="0"/>
              <a:t>This was more than the Pharisees</a:t>
            </a:r>
          </a:p>
          <a:p>
            <a:pPr marL="718211" indent="-718211" defTabSz="734694">
              <a:spcBef>
                <a:spcPts val="5200"/>
              </a:spcBef>
              <a:defRPr sz="5429" b="1" i="1"/>
            </a:pPr>
            <a:r>
              <a:rPr i="0"/>
              <a:t>Are demons saved? No</a:t>
            </a:r>
          </a:p>
          <a:p>
            <a:pPr marL="718211" indent="-718211" defTabSz="734694">
              <a:spcBef>
                <a:spcPts val="5200"/>
              </a:spcBef>
              <a:defRPr sz="5429" b="1" i="1"/>
            </a:pPr>
            <a:r>
              <a:rPr i="0"/>
              <a:t>Faith that has no works does not save</a:t>
            </a:r>
          </a:p>
        </p:txBody>
      </p:sp>
    </p:spTree>
  </p:cSld>
  <p:clrMapOvr>
    <a:masterClrMapping/>
  </p:clrMapOvr>
  <p:transition spd="med"/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9" name="8F525629-2320-4FD2-843C-4E2560B48376-L0-001.png" descr="8F525629-2320-4FD2-843C-4E2560B48376-L0-001.png"/>
          <p:cNvPicPr>
            <a:picLocks noGrp="1" noChangeAspect="1"/>
          </p:cNvPicPr>
          <p:nvPr>
            <p:ph type="pic" idx="13"/>
          </p:nvPr>
        </p:nvPicPr>
        <p:blipFill>
          <a:blip r:embed="rId2">
            <a:extLst/>
          </a:blip>
          <a:srcRect l="5402" r="5402"/>
          <a:stretch>
            <a:fillRect/>
          </a:stretch>
        </p:blipFill>
        <p:spPr>
          <a:prstGeom prst="rect">
            <a:avLst/>
          </a:prstGeom>
          <a:ln w="76200">
            <a:solidFill>
              <a:srgbClr val="FFFFFF"/>
            </a:solidFill>
          </a:ln>
        </p:spPr>
      </p:pic>
      <p:sp>
        <p:nvSpPr>
          <p:cNvPr id="140" name="Dynamic Faith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b="1">
                <a:latin typeface="Helvetica Neue"/>
                <a:ea typeface="Helvetica Neue"/>
                <a:cs typeface="Helvetica Neue"/>
                <a:sym typeface="Helvetica Neue"/>
              </a:defRPr>
            </a:lvl1pPr>
          </a:lstStyle>
          <a:p>
            <a:r>
              <a:t>Dynamic Faith</a:t>
            </a:r>
          </a:p>
        </p:txBody>
      </p:sp>
      <p:sp>
        <p:nvSpPr>
          <p:cNvPr id="141" name="Abraham (2:21-24)…"/>
          <p:cNvSpPr txBox="1">
            <a:spLocks noGrp="1"/>
          </p:cNvSpPr>
          <p:nvPr>
            <p:ph type="body" sz="half" idx="1"/>
          </p:nvPr>
        </p:nvSpPr>
        <p:spPr>
          <a:prstGeom prst="rect">
            <a:avLst/>
          </a:prstGeom>
        </p:spPr>
        <p:txBody>
          <a:bodyPr/>
          <a:lstStyle/>
          <a:p>
            <a:pPr marL="802319" indent="-802319" defTabSz="726440">
              <a:spcBef>
                <a:spcPts val="3900"/>
              </a:spcBef>
              <a:defRPr sz="5456" b="1"/>
            </a:pPr>
            <a:r>
              <a:t>Abraham (2:21-24)</a:t>
            </a:r>
          </a:p>
          <a:p>
            <a:pPr marL="1010496" indent="-1010496" defTabSz="726440">
              <a:spcBef>
                <a:spcPts val="3900"/>
              </a:spcBef>
              <a:buSzPct val="100000"/>
              <a:buAutoNum type="arabicPeriod"/>
              <a:defRPr sz="5456" b="1"/>
            </a:pPr>
            <a:r>
              <a:t>He was justified by works when he offered his son Issac (2:21)</a:t>
            </a:r>
          </a:p>
          <a:p>
            <a:pPr marL="1010496" indent="-1010496" defTabSz="726440">
              <a:spcBef>
                <a:spcPts val="3900"/>
              </a:spcBef>
              <a:buSzPct val="100000"/>
              <a:buAutoNum type="arabicPeriod"/>
              <a:defRPr sz="5456" b="1"/>
            </a:pPr>
            <a:r>
              <a:t>Abraham’s Faith was not dead nor deceiving </a:t>
            </a:r>
          </a:p>
          <a:p>
            <a:pPr marL="1010496" indent="-1010496" defTabSz="726440">
              <a:spcBef>
                <a:spcPts val="3900"/>
              </a:spcBef>
              <a:buSzPct val="100000"/>
              <a:buAutoNum type="arabicPeriod"/>
              <a:defRPr sz="5456" b="1"/>
            </a:pPr>
            <a:r>
              <a:t>His “dynamic faith” made him a friend with God (2:23)</a:t>
            </a:r>
          </a:p>
        </p:txBody>
      </p:sp>
    </p:spTree>
  </p:cSld>
  <p:clrMapOvr>
    <a:masterClrMapping/>
  </p:clrMapOvr>
  <p:transition spd="med"/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Rehab (2:25)…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978958" indent="-978958">
              <a:defRPr sz="7400" b="1"/>
            </a:pPr>
            <a:r>
              <a:t>Rehab (2:25)</a:t>
            </a:r>
          </a:p>
          <a:p>
            <a:pPr marL="1370541" indent="-1370541">
              <a:buSzPct val="100000"/>
              <a:buAutoNum type="arabicPeriod"/>
              <a:defRPr sz="7400" b="1"/>
            </a:pPr>
            <a:r>
              <a:t>She received the messengers and sen them another way</a:t>
            </a:r>
          </a:p>
          <a:p>
            <a:pPr marL="1370541" indent="-1370541">
              <a:buSzPct val="100000"/>
              <a:buAutoNum type="arabicPeriod"/>
              <a:defRPr sz="7400" b="1"/>
            </a:pPr>
            <a:r>
              <a:t>She housed the enemy of Jericho</a:t>
            </a:r>
          </a:p>
          <a:p>
            <a:pPr marL="1370541" indent="-1370541">
              <a:buSzPct val="100000"/>
              <a:buAutoNum type="arabicPeriod"/>
              <a:defRPr sz="7400" b="1"/>
            </a:pPr>
            <a:r>
              <a:t>She believed in the God of Israel</a:t>
            </a:r>
          </a:p>
        </p:txBody>
      </p:sp>
    </p:spTree>
  </p:cSld>
  <p:clrMapOvr>
    <a:masterClrMapping/>
  </p:clrMapOvr>
  <p:transition spd="med"/>
</p:sld>
</file>

<file path=ppt/theme/theme1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ppt/theme/theme2.xml><?xml version="1.0" encoding="utf-8"?>
<a:theme xmlns:a="http://schemas.openxmlformats.org/drawingml/2006/main" name="Black">
  <a:themeElements>
    <a:clrScheme name="Black">
      <a:dk1>
        <a:srgbClr val="000000"/>
      </a:dk1>
      <a:lt1>
        <a:srgbClr val="FFFFFF"/>
      </a:lt1>
      <a:dk2>
        <a:srgbClr val="434343"/>
      </a:dk2>
      <a:lt2>
        <a:srgbClr val="A9A9A9"/>
      </a:lt2>
      <a:accent1>
        <a:srgbClr val="0076BA"/>
      </a:accent1>
      <a:accent2>
        <a:srgbClr val="00A89D"/>
      </a:accent2>
      <a:accent3>
        <a:srgbClr val="1DB100"/>
      </a:accent3>
      <a:accent4>
        <a:srgbClr val="F8BA00"/>
      </a:accent4>
      <a:accent5>
        <a:srgbClr val="EE220C"/>
      </a:accent5>
      <a:accent6>
        <a:srgbClr val="CB297B"/>
      </a:accent6>
      <a:hlink>
        <a:srgbClr val="0000FF"/>
      </a:hlink>
      <a:folHlink>
        <a:srgbClr val="FF00FF"/>
      </a:folHlink>
    </a:clrScheme>
    <a:fontScheme name="Black">
      <a:majorFont>
        <a:latin typeface="Helvetica Neue Medium"/>
        <a:ea typeface="Helvetica Neue Medium"/>
        <a:cs typeface="Helvetica Neue Medium"/>
      </a:majorFont>
      <a:minorFont>
        <a:latin typeface="Helvetica Neue Medium"/>
        <a:ea typeface="Helvetica Neue Medium"/>
        <a:cs typeface="Helvetica Neue Medium"/>
      </a:minorFont>
    </a:fontScheme>
    <a:fmtScheme name="Black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/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accent1">
            <a:lumOff val="13529"/>
          </a:schemeClr>
        </a:solidFill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200" b="0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Neue Medium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spDef>
    <a:lnDef>
      <a:spPr>
        <a:noFill/>
        <a:ln w="25400" cap="flat">
          <a:solidFill>
            <a:srgbClr val="FFFFFF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>
        <a:spAutoFit/>
      </a:bodyPr>
      <a:lstStyle>
        <a:defPPr marL="0" marR="0" indent="0" algn="ctr" defTabSz="8255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3000" b="1" i="0" u="none" strike="noStrike" cap="none" spc="0" normalizeH="0" baseline="0">
            <a:ln>
              <a:noFill/>
            </a:ln>
            <a:solidFill>
              <a:srgbClr val="FFFFFF"/>
            </a:solidFill>
            <a:effectLst/>
            <a:uFillTx/>
            <a:latin typeface="Helvetica Neue"/>
            <a:ea typeface="Helvetica Neue"/>
            <a:cs typeface="Helvetica Neue"/>
            <a:sym typeface="Helvetica Neue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kumimoji="0" sz="1800" b="0" i="0" u="none" strike="noStrike" cap="none" spc="0" normalizeH="0" baseline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none"/>
      </a:style>
    </a:tx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391</Words>
  <Application>Microsoft Office PowerPoint</Application>
  <PresentationFormat>Custom</PresentationFormat>
  <Paragraphs>43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5" baseType="lpstr">
      <vt:lpstr>Helvetica Neue</vt:lpstr>
      <vt:lpstr>Helvetica Neue Light</vt:lpstr>
      <vt:lpstr>Helvetica Neue Medium</vt:lpstr>
      <vt:lpstr>Black</vt:lpstr>
      <vt:lpstr>Dynamic Faith</vt:lpstr>
      <vt:lpstr>What adjective would you use to describe your faith?</vt:lpstr>
      <vt:lpstr>What is faith?</vt:lpstr>
      <vt:lpstr>Dead Faith</vt:lpstr>
      <vt:lpstr>PowerPoint Presentation</vt:lpstr>
      <vt:lpstr>Deceiving Faith</vt:lpstr>
      <vt:lpstr>PowerPoint Presentation</vt:lpstr>
      <vt:lpstr>Dynamic Faith</vt:lpstr>
      <vt:lpstr>PowerPoint Presentation</vt:lpstr>
      <vt:lpstr>PowerPoint Presentation</vt:lpstr>
      <vt:lpstr>WALK BY DYNAMIC FAITH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Dynamic Faith</dc:title>
  <dc:creator>Stephen Bishop</dc:creator>
  <cp:lastModifiedBy>Stephen Bishop</cp:lastModifiedBy>
  <cp:revision>1</cp:revision>
  <dcterms:modified xsi:type="dcterms:W3CDTF">2018-11-16T01:06:22Z</dcterms:modified>
</cp:coreProperties>
</file>